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69" r:id="rId2"/>
    <p:sldId id="278" r:id="rId3"/>
    <p:sldId id="297" r:id="rId4"/>
    <p:sldId id="298" r:id="rId5"/>
    <p:sldId id="299" r:id="rId6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FEFE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384" y="53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4AF4A91-13A6-4CE6-AABE-FD34B68E2259}" type="doc">
      <dgm:prSet loTypeId="urn:microsoft.com/office/officeart/2009/layout/CircleArrow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3179C682-E622-49F6-A160-6864AE8C862A}">
      <dgm:prSet phldrT="[Текст]" custT="1"/>
      <dgm:spPr/>
      <dgm:t>
        <a:bodyPr/>
        <a:lstStyle/>
        <a:p>
          <a:r>
            <a:rPr lang="ru-RU" sz="1200" dirty="0" smtClean="0">
              <a:latin typeface="Century Gothic" panose="020B0502020202020204" pitchFamily="34" charset="0"/>
            </a:rPr>
            <a:t>Учащиеся ОУ Невского района</a:t>
          </a:r>
          <a:endParaRPr lang="ru-RU" sz="1200" dirty="0">
            <a:latin typeface="Century Gothic" panose="020B0502020202020204" pitchFamily="34" charset="0"/>
          </a:endParaRPr>
        </a:p>
      </dgm:t>
    </dgm:pt>
    <dgm:pt modelId="{15E951BA-4AFC-479F-9C48-EF82DEE3826B}" type="parTrans" cxnId="{45735CFC-1309-4CD2-9AAF-24E43548856C}">
      <dgm:prSet/>
      <dgm:spPr/>
      <dgm:t>
        <a:bodyPr/>
        <a:lstStyle/>
        <a:p>
          <a:endParaRPr lang="ru-RU" sz="1200">
            <a:latin typeface="Century Gothic" panose="020B0502020202020204" pitchFamily="34" charset="0"/>
          </a:endParaRPr>
        </a:p>
      </dgm:t>
    </dgm:pt>
    <dgm:pt modelId="{13C25E79-364B-4770-87E7-B6AB4E3A181A}" type="sibTrans" cxnId="{45735CFC-1309-4CD2-9AAF-24E43548856C}">
      <dgm:prSet/>
      <dgm:spPr/>
      <dgm:t>
        <a:bodyPr/>
        <a:lstStyle/>
        <a:p>
          <a:endParaRPr lang="ru-RU" sz="1200">
            <a:latin typeface="Century Gothic" panose="020B0502020202020204" pitchFamily="34" charset="0"/>
          </a:endParaRPr>
        </a:p>
      </dgm:t>
    </dgm:pt>
    <dgm:pt modelId="{CD122E70-16B7-4EF8-8126-9D7FBD9562B3}">
      <dgm:prSet phldrT="[Текст]" custT="1"/>
      <dgm:spPr/>
      <dgm:t>
        <a:bodyPr/>
        <a:lstStyle/>
        <a:p>
          <a:r>
            <a:rPr lang="ru-RU" sz="1200" dirty="0" smtClean="0">
              <a:latin typeface="Century Gothic" panose="020B0502020202020204" pitchFamily="34" charset="0"/>
            </a:rPr>
            <a:t>Летняя смена «Эпицентр притяжения»</a:t>
          </a:r>
          <a:endParaRPr lang="ru-RU" sz="1200" dirty="0">
            <a:latin typeface="Century Gothic" panose="020B0502020202020204" pitchFamily="34" charset="0"/>
          </a:endParaRPr>
        </a:p>
      </dgm:t>
    </dgm:pt>
    <dgm:pt modelId="{24339D8C-36B5-4E50-94EE-14A6AF562518}" type="parTrans" cxnId="{69C40AFE-135D-4827-A3CA-16E8AD3161A0}">
      <dgm:prSet/>
      <dgm:spPr/>
      <dgm:t>
        <a:bodyPr/>
        <a:lstStyle/>
        <a:p>
          <a:endParaRPr lang="ru-RU" sz="1200">
            <a:latin typeface="Century Gothic" panose="020B0502020202020204" pitchFamily="34" charset="0"/>
          </a:endParaRPr>
        </a:p>
      </dgm:t>
    </dgm:pt>
    <dgm:pt modelId="{BFFE2732-732B-47F8-9911-5D296EDC1C86}" type="sibTrans" cxnId="{69C40AFE-135D-4827-A3CA-16E8AD3161A0}">
      <dgm:prSet/>
      <dgm:spPr/>
      <dgm:t>
        <a:bodyPr/>
        <a:lstStyle/>
        <a:p>
          <a:endParaRPr lang="ru-RU" sz="1200">
            <a:latin typeface="Century Gothic" panose="020B0502020202020204" pitchFamily="34" charset="0"/>
          </a:endParaRPr>
        </a:p>
      </dgm:t>
    </dgm:pt>
    <dgm:pt modelId="{2DB5406F-C89C-4A94-9660-DB8BDE594D86}">
      <dgm:prSet phldrT="[Текст]" custT="1"/>
      <dgm:spPr/>
      <dgm:t>
        <a:bodyPr/>
        <a:lstStyle/>
        <a:p>
          <a:r>
            <a:rPr lang="ru-RU" sz="1200" b="1" dirty="0" smtClean="0">
              <a:latin typeface="Century Gothic" panose="020B0502020202020204" pitchFamily="34" charset="0"/>
            </a:rPr>
            <a:t>Опорный центр по развитию школьных медиа - Проект «Центр притяжения»</a:t>
          </a:r>
          <a:endParaRPr lang="ru-RU" sz="1200" b="1" dirty="0">
            <a:latin typeface="Century Gothic" panose="020B0502020202020204" pitchFamily="34" charset="0"/>
          </a:endParaRPr>
        </a:p>
      </dgm:t>
    </dgm:pt>
    <dgm:pt modelId="{3F681919-ABE9-4F62-A077-B71DA1723AFA}" type="parTrans" cxnId="{20850CE8-8F4E-4BA7-984B-25BA4F8E84A5}">
      <dgm:prSet/>
      <dgm:spPr/>
      <dgm:t>
        <a:bodyPr/>
        <a:lstStyle/>
        <a:p>
          <a:endParaRPr lang="ru-RU" sz="1200">
            <a:latin typeface="Century Gothic" panose="020B0502020202020204" pitchFamily="34" charset="0"/>
          </a:endParaRPr>
        </a:p>
      </dgm:t>
    </dgm:pt>
    <dgm:pt modelId="{EE7F798B-8089-449F-A499-298B63CD6A14}" type="sibTrans" cxnId="{20850CE8-8F4E-4BA7-984B-25BA4F8E84A5}">
      <dgm:prSet/>
      <dgm:spPr/>
      <dgm:t>
        <a:bodyPr/>
        <a:lstStyle/>
        <a:p>
          <a:endParaRPr lang="ru-RU" sz="1200">
            <a:latin typeface="Century Gothic" panose="020B0502020202020204" pitchFamily="34" charset="0"/>
          </a:endParaRPr>
        </a:p>
      </dgm:t>
    </dgm:pt>
    <dgm:pt modelId="{2EF40B4A-C605-4B85-9DBE-B565E2C48D16}" type="pres">
      <dgm:prSet presAssocID="{74AF4A91-13A6-4CE6-AABE-FD34B68E2259}" presName="Name0" presStyleCnt="0">
        <dgm:presLayoutVars>
          <dgm:chMax val="7"/>
          <dgm:chPref val="7"/>
          <dgm:dir/>
          <dgm:animLvl val="lvl"/>
        </dgm:presLayoutVars>
      </dgm:prSet>
      <dgm:spPr/>
    </dgm:pt>
    <dgm:pt modelId="{F558D8BA-F1E2-4F77-A268-9F9B78AAD27B}" type="pres">
      <dgm:prSet presAssocID="{3179C682-E622-49F6-A160-6864AE8C862A}" presName="Accent1" presStyleCnt="0"/>
      <dgm:spPr/>
    </dgm:pt>
    <dgm:pt modelId="{5F3B4B05-ED68-4461-BA4E-1C5DE0F682A8}" type="pres">
      <dgm:prSet presAssocID="{3179C682-E622-49F6-A160-6864AE8C862A}" presName="Accent" presStyleLbl="node1" presStyleIdx="0" presStyleCnt="3"/>
      <dgm:spPr/>
    </dgm:pt>
    <dgm:pt modelId="{FEBAC731-7483-446D-A77B-9D09759FECE8}" type="pres">
      <dgm:prSet presAssocID="{3179C682-E622-49F6-A160-6864AE8C862A}" presName="Parent1" presStyleLbl="revTx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21204D7-4102-433A-8C0A-FE3FD8DF2FDE}" type="pres">
      <dgm:prSet presAssocID="{CD122E70-16B7-4EF8-8126-9D7FBD9562B3}" presName="Accent2" presStyleCnt="0"/>
      <dgm:spPr/>
    </dgm:pt>
    <dgm:pt modelId="{2949EFC8-102D-49C5-81AE-39ABEF5A3BD8}" type="pres">
      <dgm:prSet presAssocID="{CD122E70-16B7-4EF8-8126-9D7FBD9562B3}" presName="Accent" presStyleLbl="node1" presStyleIdx="1" presStyleCnt="3" custScaleX="101541"/>
      <dgm:spPr/>
    </dgm:pt>
    <dgm:pt modelId="{A52D4B9E-914B-4C68-8574-EA04DA644257}" type="pres">
      <dgm:prSet presAssocID="{CD122E70-16B7-4EF8-8126-9D7FBD9562B3}" presName="Parent2" presStyleLbl="revTx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D82E71E-AF91-4D01-99A9-4E49163A8C18}" type="pres">
      <dgm:prSet presAssocID="{2DB5406F-C89C-4A94-9660-DB8BDE594D86}" presName="Accent3" presStyleCnt="0"/>
      <dgm:spPr/>
    </dgm:pt>
    <dgm:pt modelId="{3F421041-C8D1-49A7-B48E-63F4B83A7829}" type="pres">
      <dgm:prSet presAssocID="{2DB5406F-C89C-4A94-9660-DB8BDE594D86}" presName="Accent" presStyleLbl="node1" presStyleIdx="2" presStyleCnt="3" custLinFactNeighborX="5830" custLinFactNeighborY="1128"/>
      <dgm:spPr/>
    </dgm:pt>
    <dgm:pt modelId="{FB092DD3-FE4C-408B-AD31-1CE3101A4630}" type="pres">
      <dgm:prSet presAssocID="{2DB5406F-C89C-4A94-9660-DB8BDE594D86}" presName="Parent3" presStyleLbl="revTx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CCACF086-EB9D-4465-8317-506F22C7825D}" type="presOf" srcId="{3179C682-E622-49F6-A160-6864AE8C862A}" destId="{FEBAC731-7483-446D-A77B-9D09759FECE8}" srcOrd="0" destOrd="0" presId="urn:microsoft.com/office/officeart/2009/layout/CircleArrowProcess"/>
    <dgm:cxn modelId="{4BB42077-D192-416D-ACA8-C821579B60D3}" type="presOf" srcId="{CD122E70-16B7-4EF8-8126-9D7FBD9562B3}" destId="{A52D4B9E-914B-4C68-8574-EA04DA644257}" srcOrd="0" destOrd="0" presId="urn:microsoft.com/office/officeart/2009/layout/CircleArrowProcess"/>
    <dgm:cxn modelId="{69C40AFE-135D-4827-A3CA-16E8AD3161A0}" srcId="{74AF4A91-13A6-4CE6-AABE-FD34B68E2259}" destId="{CD122E70-16B7-4EF8-8126-9D7FBD9562B3}" srcOrd="1" destOrd="0" parTransId="{24339D8C-36B5-4E50-94EE-14A6AF562518}" sibTransId="{BFFE2732-732B-47F8-9911-5D296EDC1C86}"/>
    <dgm:cxn modelId="{20850CE8-8F4E-4BA7-984B-25BA4F8E84A5}" srcId="{74AF4A91-13A6-4CE6-AABE-FD34B68E2259}" destId="{2DB5406F-C89C-4A94-9660-DB8BDE594D86}" srcOrd="2" destOrd="0" parTransId="{3F681919-ABE9-4F62-A077-B71DA1723AFA}" sibTransId="{EE7F798B-8089-449F-A499-298B63CD6A14}"/>
    <dgm:cxn modelId="{45735CFC-1309-4CD2-9AAF-24E43548856C}" srcId="{74AF4A91-13A6-4CE6-AABE-FD34B68E2259}" destId="{3179C682-E622-49F6-A160-6864AE8C862A}" srcOrd="0" destOrd="0" parTransId="{15E951BA-4AFC-479F-9C48-EF82DEE3826B}" sibTransId="{13C25E79-364B-4770-87E7-B6AB4E3A181A}"/>
    <dgm:cxn modelId="{0B901F1C-6B8E-4DF3-B7C6-C2B2DDE6CB1F}" type="presOf" srcId="{74AF4A91-13A6-4CE6-AABE-FD34B68E2259}" destId="{2EF40B4A-C605-4B85-9DBE-B565E2C48D16}" srcOrd="0" destOrd="0" presId="urn:microsoft.com/office/officeart/2009/layout/CircleArrowProcess"/>
    <dgm:cxn modelId="{611968C3-03E9-43C1-8F51-AAA1C037E050}" type="presOf" srcId="{2DB5406F-C89C-4A94-9660-DB8BDE594D86}" destId="{FB092DD3-FE4C-408B-AD31-1CE3101A4630}" srcOrd="0" destOrd="0" presId="urn:microsoft.com/office/officeart/2009/layout/CircleArrowProcess"/>
    <dgm:cxn modelId="{CCD5D87A-6DDB-496D-B27F-ABE937497E3A}" type="presParOf" srcId="{2EF40B4A-C605-4B85-9DBE-B565E2C48D16}" destId="{F558D8BA-F1E2-4F77-A268-9F9B78AAD27B}" srcOrd="0" destOrd="0" presId="urn:microsoft.com/office/officeart/2009/layout/CircleArrowProcess"/>
    <dgm:cxn modelId="{9137BB9A-0F22-4421-9F25-0E3A6C765F4F}" type="presParOf" srcId="{F558D8BA-F1E2-4F77-A268-9F9B78AAD27B}" destId="{5F3B4B05-ED68-4461-BA4E-1C5DE0F682A8}" srcOrd="0" destOrd="0" presId="urn:microsoft.com/office/officeart/2009/layout/CircleArrowProcess"/>
    <dgm:cxn modelId="{7C44FBD5-9F3E-4C62-83C8-51F6EE054788}" type="presParOf" srcId="{2EF40B4A-C605-4B85-9DBE-B565E2C48D16}" destId="{FEBAC731-7483-446D-A77B-9D09759FECE8}" srcOrd="1" destOrd="0" presId="urn:microsoft.com/office/officeart/2009/layout/CircleArrowProcess"/>
    <dgm:cxn modelId="{863D5483-8E64-4B83-BEF4-39155351684B}" type="presParOf" srcId="{2EF40B4A-C605-4B85-9DBE-B565E2C48D16}" destId="{F21204D7-4102-433A-8C0A-FE3FD8DF2FDE}" srcOrd="2" destOrd="0" presId="urn:microsoft.com/office/officeart/2009/layout/CircleArrowProcess"/>
    <dgm:cxn modelId="{4A25E642-A707-40C5-9946-51D2BC96227A}" type="presParOf" srcId="{F21204D7-4102-433A-8C0A-FE3FD8DF2FDE}" destId="{2949EFC8-102D-49C5-81AE-39ABEF5A3BD8}" srcOrd="0" destOrd="0" presId="urn:microsoft.com/office/officeart/2009/layout/CircleArrowProcess"/>
    <dgm:cxn modelId="{29C4C9D4-CE36-49A0-9188-F93B2DD362EC}" type="presParOf" srcId="{2EF40B4A-C605-4B85-9DBE-B565E2C48D16}" destId="{A52D4B9E-914B-4C68-8574-EA04DA644257}" srcOrd="3" destOrd="0" presId="urn:microsoft.com/office/officeart/2009/layout/CircleArrowProcess"/>
    <dgm:cxn modelId="{E057A3E7-7BD4-471E-8C45-ADBD16245DA0}" type="presParOf" srcId="{2EF40B4A-C605-4B85-9DBE-B565E2C48D16}" destId="{CD82E71E-AF91-4D01-99A9-4E49163A8C18}" srcOrd="4" destOrd="0" presId="urn:microsoft.com/office/officeart/2009/layout/CircleArrowProcess"/>
    <dgm:cxn modelId="{32FA2162-AD6D-43E7-8C4E-6E512C26D6DD}" type="presParOf" srcId="{CD82E71E-AF91-4D01-99A9-4E49163A8C18}" destId="{3F421041-C8D1-49A7-B48E-63F4B83A7829}" srcOrd="0" destOrd="0" presId="urn:microsoft.com/office/officeart/2009/layout/CircleArrowProcess"/>
    <dgm:cxn modelId="{70B6D485-CB31-4CC5-B4BB-438C3E400A65}" type="presParOf" srcId="{2EF40B4A-C605-4B85-9DBE-B565E2C48D16}" destId="{FB092DD3-FE4C-408B-AD31-1CE3101A4630}" srcOrd="5" destOrd="0" presId="urn:microsoft.com/office/officeart/2009/layout/CircleArrowProcess"/>
  </dgm:cxnLst>
  <dgm:bg>
    <a:noFill/>
  </dgm:bg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3B4B05-ED68-4461-BA4E-1C5DE0F682A8}">
      <dsp:nvSpPr>
        <dsp:cNvPr id="0" name=""/>
        <dsp:cNvSpPr/>
      </dsp:nvSpPr>
      <dsp:spPr>
        <a:xfrm>
          <a:off x="1384418" y="23076"/>
          <a:ext cx="2379982" cy="2380344"/>
        </a:xfrm>
        <a:prstGeom prst="circularArrow">
          <a:avLst>
            <a:gd name="adj1" fmla="val 10980"/>
            <a:gd name="adj2" fmla="val 1142322"/>
            <a:gd name="adj3" fmla="val 4500000"/>
            <a:gd name="adj4" fmla="val 108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BAC731-7483-446D-A77B-9D09759FECE8}">
      <dsp:nvSpPr>
        <dsp:cNvPr id="0" name=""/>
        <dsp:cNvSpPr/>
      </dsp:nvSpPr>
      <dsp:spPr>
        <a:xfrm>
          <a:off x="1910472" y="882452"/>
          <a:ext cx="1322510" cy="6610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Century Gothic" panose="020B0502020202020204" pitchFamily="34" charset="0"/>
            </a:rPr>
            <a:t>Учащиеся ОУ Невского района</a:t>
          </a:r>
          <a:endParaRPr lang="ru-RU" sz="1200" kern="1200" dirty="0">
            <a:latin typeface="Century Gothic" panose="020B0502020202020204" pitchFamily="34" charset="0"/>
          </a:endParaRPr>
        </a:p>
      </dsp:txBody>
      <dsp:txXfrm>
        <a:off x="1910472" y="882452"/>
        <a:ext cx="1322510" cy="661096"/>
      </dsp:txXfrm>
    </dsp:sp>
    <dsp:sp modelId="{2949EFC8-102D-49C5-81AE-39ABEF5A3BD8}">
      <dsp:nvSpPr>
        <dsp:cNvPr id="0" name=""/>
        <dsp:cNvSpPr/>
      </dsp:nvSpPr>
      <dsp:spPr>
        <a:xfrm>
          <a:off x="705049" y="1390760"/>
          <a:ext cx="2416657" cy="2380344"/>
        </a:xfrm>
        <a:prstGeom prst="leftCircularArrow">
          <a:avLst>
            <a:gd name="adj1" fmla="val 10980"/>
            <a:gd name="adj2" fmla="val 1142322"/>
            <a:gd name="adj3" fmla="val 6300000"/>
            <a:gd name="adj4" fmla="val 18900000"/>
            <a:gd name="adj5" fmla="val 125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52D4B9E-914B-4C68-8574-EA04DA644257}">
      <dsp:nvSpPr>
        <dsp:cNvPr id="0" name=""/>
        <dsp:cNvSpPr/>
      </dsp:nvSpPr>
      <dsp:spPr>
        <a:xfrm>
          <a:off x="1252122" y="2258048"/>
          <a:ext cx="1322510" cy="6610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kern="1200" dirty="0" smtClean="0">
              <a:latin typeface="Century Gothic" panose="020B0502020202020204" pitchFamily="34" charset="0"/>
            </a:rPr>
            <a:t>Летняя смена «Эпицентр притяжения»</a:t>
          </a:r>
          <a:endParaRPr lang="ru-RU" sz="1200" kern="1200" dirty="0">
            <a:latin typeface="Century Gothic" panose="020B0502020202020204" pitchFamily="34" charset="0"/>
          </a:endParaRPr>
        </a:p>
      </dsp:txBody>
      <dsp:txXfrm>
        <a:off x="1252122" y="2258048"/>
        <a:ext cx="1322510" cy="661096"/>
      </dsp:txXfrm>
    </dsp:sp>
    <dsp:sp modelId="{3F421041-C8D1-49A7-B48E-63F4B83A7829}">
      <dsp:nvSpPr>
        <dsp:cNvPr id="0" name=""/>
        <dsp:cNvSpPr/>
      </dsp:nvSpPr>
      <dsp:spPr>
        <a:xfrm>
          <a:off x="1673021" y="2945186"/>
          <a:ext cx="2044773" cy="2045592"/>
        </a:xfrm>
        <a:prstGeom prst="blockArc">
          <a:avLst>
            <a:gd name="adj1" fmla="val 13500000"/>
            <a:gd name="adj2" fmla="val 10800000"/>
            <a:gd name="adj3" fmla="val 127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092DD3-FE4C-408B-AD31-1CE3101A4630}">
      <dsp:nvSpPr>
        <dsp:cNvPr id="0" name=""/>
        <dsp:cNvSpPr/>
      </dsp:nvSpPr>
      <dsp:spPr>
        <a:xfrm>
          <a:off x="1913601" y="3635621"/>
          <a:ext cx="1322510" cy="66109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" tIns="7620" rIns="7620" bIns="762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>
              <a:latin typeface="Century Gothic" panose="020B0502020202020204" pitchFamily="34" charset="0"/>
            </a:rPr>
            <a:t>Опорный центр по развитию школьных медиа - Проект «Центр притяжения»</a:t>
          </a:r>
          <a:endParaRPr lang="ru-RU" sz="1200" b="1" kern="1200" dirty="0">
            <a:latin typeface="Century Gothic" panose="020B0502020202020204" pitchFamily="34" charset="0"/>
          </a:endParaRPr>
        </a:p>
      </dsp:txBody>
      <dsp:txXfrm>
        <a:off x="1913601" y="3635621"/>
        <a:ext cx="1322510" cy="66109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layout/CircleArrowProcess">
  <dgm:title val=""/>
  <dgm:desc val=""/>
  <dgm:catLst>
    <dgm:cat type="process" pri="16500"/>
    <dgm:cat type="cycle" pri="16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30" srcId="0" destId="10" srcOrd="0" destOrd="0"/>
        <dgm:cxn modelId="4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50" srcId="0" destId="10" srcOrd="0" destOrd="0"/>
        <dgm:cxn modelId="60" srcId="0" destId="20" srcOrd="1" destOrd="0"/>
        <dgm:cxn modelId="70" srcId="0" destId="30" srcOrd="2" destOrd="0"/>
        <dgm:cxn modelId="80" srcId="0" destId="40" srcOrd="3" destOrd="0"/>
      </dgm:cxnLst>
      <dgm:bg/>
      <dgm:whole/>
    </dgm:dataModel>
  </dgm:clrData>
  <dgm:layoutNode name="Name0">
    <dgm:varLst>
      <dgm:chMax val="7"/>
      <dgm:chPref val="7"/>
      <dgm:dir/>
      <dgm:animLvl val="lvl"/>
    </dgm:varLst>
    <dgm:shape xmlns:r="http://schemas.openxmlformats.org/officeDocument/2006/relationships" r:blip="">
      <dgm:adjLst/>
    </dgm:shape>
    <dgm:choose name="Name1">
      <dgm:if name="Name2" func="var" arg="dir" op="equ" val="norm">
        <dgm:choose name="Name3">
          <dgm:if name="Name4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5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0.1144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Parent1" refType="w" fact="0.2368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0822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6678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5164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  <dgm:constr type="l" for="ch" forName="Accent2" refType="w" fact="0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</dgm:constrLst>
          </dgm:if>
          <dgm:if name="Name6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.1479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Parent1" refType="w" fact="0.2656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Accent3" refType="w" fact="0.185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2" refType="w" fact="0.1183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266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2" refType="w" fact="0.532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1" refType="w" fact="0.680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3" refType="w" fact="0.680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7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.1481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Parent1" refType="w" fact="0.2658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1171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2658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1171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6804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5348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6804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5348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  <dgm:constr type="l" for="ch" forName="Accent4" refType="w" fact="0.038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</dgm:constrLst>
          </dgm:if>
          <dgm:if name="Name8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.1481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186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2658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1171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2658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1171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2658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6804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5348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6804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5348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6804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9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.1481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Parent1" refType="w" fact="0.2658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1171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2658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1171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Child1" refType="w" fact="0.6804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5348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6804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5348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Accent5" refType="w" fact="0.1481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038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5" refType="w" fact="0.2658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1171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5" refType="w" fact="0.6804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5348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0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.1481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.1481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Parent1" refType="w" fact="0.2658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1171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2658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1171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Child1" refType="w" fact="0.6804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5348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6804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5348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Accent5" refType="w" fact="0.1481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186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5" refType="w" fact="0.2658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1171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2658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5" refType="w" fact="0.6804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5348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6804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if>
      <dgm:else name="Name11">
        <dgm:choose name="Name12">
          <dgm:if name="Name13" axis="ch" ptType="node" func="cnt" op="equ" val="1">
            <dgm:alg type="composite">
              <dgm:param type="ar" val="1.5999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l" for="ch" forName="Child1" refType="w" fact="0.625"/>
              <dgm:constr type="t" for="ch" forName="Child1" refType="h" fact="0.2981"/>
              <dgm:constr type="w" for="ch" forName="Child1" refType="w" fact="0.375"/>
              <dgm:constr type="h" for="ch" forName="Child1" refType="h" fact="0.4001"/>
              <dgm:constr type="l" for="ch" forName="Accent1" refType="w" fact="0"/>
              <dgm:constr type="t" for="ch" forName="Accent1" refType="h" fact="0"/>
              <dgm:constr type="w" for="ch" forName="Accent1" refType="w" fact="0.6249"/>
              <dgm:constr type="h" for="ch" forName="Accent1" refType="h"/>
              <dgm:constr type="l" for="ch" forName="Parent1" refType="w" fact="0.138"/>
              <dgm:constr type="t" for="ch" forName="Parent1" refType="h" fact="0.362"/>
              <dgm:constr type="w" for="ch" forName="Parent1" refType="w" fact="0.3487"/>
              <dgm:constr type="h" for="ch" forName="Parent1" refType="h" fact="0.2789"/>
            </dgm:constrLst>
          </dgm:if>
          <dgm:if name="Name14" axis="ch" ptType="node" func="cnt" op="equ" val="2">
            <dgm:alg type="composite">
              <dgm:param type="ar" val="1.2026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Parent2" refType="primFontSz" refFor="des" refForName="Parent1" op="equ"/>
              <dgm:constr type="primFontSz" for="des" forName="Child2" refType="primFontSz" refFor="des" refForName="Child1" op="equ"/>
              <dgm:constr type="l" for="ch" forName="Accent1" refType="w" fact="-0.0407"/>
              <dgm:constr type="t" for="ch" forName="Accent1" refType="h" fact="0"/>
              <dgm:constr type="w" for="ch" forName="Accent1" refType="w" fact="0.5542"/>
              <dgm:constr type="h" for="ch" forName="Accent1" refType="h" fact="0.6665"/>
              <dgm:constr type="l" for="ch" forName="Accent2" refType="w" fact="0.1533"/>
              <dgm:constr type="t" for="ch" forName="Accent2" refType="h" fact="0.4272"/>
              <dgm:constr type="w" for="ch" forName="Accent2" refType="w" fact="0.4761"/>
              <dgm:constr type="h" for="ch" forName="Accent2" refType="h" fact="0.5728"/>
              <dgm:constr type="l" for="ch" forName="Parent1" refType="w" fact="0.0822"/>
              <dgm:constr type="t" for="ch" forName="Parent1" refType="h" fact="0.2413"/>
              <dgm:constr type="w" for="ch" forName="Parent1" refType="w" fact="0.3092"/>
              <dgm:constr type="h" for="ch" forName="Parent1" refType="h" fact="0.1859"/>
              <dgm:constr type="l" for="ch" forName="Parent2" refType="w" fact="0.2368"/>
              <dgm:constr type="t" for="ch" forName="Parent2" refType="h" fact="0.625"/>
              <dgm:constr type="w" for="ch" forName="Parent2" refType="w" fact="0.3092"/>
              <dgm:constr type="h" for="ch" forName="Parent2" refType="h" fact="0.1859"/>
              <dgm:constr type="l" for="ch" forName="Child1" refType="w" fact="0.5164"/>
              <dgm:constr type="t" for="ch" forName="Child1" refType="h" fact="0.1978"/>
              <dgm:constr type="w" for="ch" forName="Child1" refType="w" fact="0.3322"/>
              <dgm:constr type="h" for="ch" forName="Child1" refType="h" fact="0.265"/>
              <dgm:constr type="l" for="ch" forName="Child2" refType="w" fact="0.6678"/>
              <dgm:constr type="t" for="ch" forName="Child2" refType="h" fact="0.5855"/>
              <dgm:constr type="w" for="ch" forName="Child2" refType="w" fact="0.3322"/>
              <dgm:constr type="h" for="ch" forName="Child2" refType="h" fact="0.265"/>
            </dgm:constrLst>
          </dgm:if>
          <dgm:if name="Name15" axis="ch" ptType="node" func="cnt" op="equ" val="3">
            <dgm:alg type="composite">
              <dgm:param type="ar" val="0.9039"/>
            </dgm:alg>
            <dgm:shape xmlns:r="http://schemas.openxmlformats.org/officeDocument/2006/relationships" r:blip="">
              <dgm:adjLst/>
            </dgm:shape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25"/>
              <dgm:constr type="h" for="ch" forName="Accent1" refType="h" fact="0.4814"/>
              <dgm:constr type="l" for="ch" forName="Accent2" refType="w" fact="0.1479"/>
              <dgm:constr type="t" for="ch" forName="Accent2" refType="h" fact="0.2766"/>
              <dgm:constr type="w" for="ch" forName="Accent2" refType="w" fact="0.5325"/>
              <dgm:constr type="h" for="ch" forName="Accent2" refType="h" fact="0.4814"/>
              <dgm:constr type="l" for="ch" forName="Accent3" refType="w" fact="0.0378"/>
              <dgm:constr type="t" for="ch" forName="Accent3" refType="h" fact="0.5863"/>
              <dgm:constr type="w" for="ch" forName="Accent3" refType="w" fact="0.4575"/>
              <dgm:constr type="h" for="ch" forName="Accent3" refType="h" fact="0.4137"/>
              <dgm:constr type="l" for="ch" forName="Parent1" refType="w" fact="0.1183"/>
              <dgm:constr type="t" for="ch" forName="Parent1" refType="h" fact="0.1738"/>
              <dgm:constr type="w" for="ch" forName="Parent1" refType="w" fact="0.2959"/>
              <dgm:constr type="h" for="ch" forName="Parent1" refType="h" fact="0.1337"/>
              <dgm:constr type="l" for="ch" forName="Parent2" refType="w" fact="0.2656"/>
              <dgm:constr type="t" for="ch" forName="Parent2" refType="h" fact="0.452"/>
              <dgm:constr type="w" for="ch" forName="Parent2" refType="w" fact="0.2959"/>
              <dgm:constr type="h" for="ch" forName="Parent2" refType="h" fact="0.1337"/>
              <dgm:constr type="l" for="ch" forName="Parent3" refType="w" fact="0.1183"/>
              <dgm:constr type="t" for="ch" forName="Parent3" refType="h" fact="0.7306"/>
              <dgm:constr type="w" for="ch" forName="Parent3" refType="w" fact="0.2959"/>
              <dgm:constr type="h" for="ch" forName="Parent3" refType="h" fact="0.1337"/>
              <dgm:constr type="l" for="ch" forName="Child1" refType="w" fact="0.5325"/>
              <dgm:constr type="t" for="ch" forName="Child1" refType="h" fact="0.1435"/>
              <dgm:constr type="w" for="ch" forName="Child1" refType="w" fact="0.3195"/>
              <dgm:constr type="h" for="ch" forName="Child1" refType="h" fact="0.1926"/>
              <dgm:constr type="l" for="ch" forName="Child2" refType="w" fact="0.6805"/>
              <dgm:constr type="t" for="ch" forName="Child2" refType="h" fact="0.4217"/>
              <dgm:constr type="w" for="ch" forName="Child2" refType="w" fact="0.3195"/>
              <dgm:constr type="h" for="ch" forName="Child2" refType="h" fact="0.1926"/>
              <dgm:constr type="l" for="ch" forName="Child3" refType="w" fact="0.5325"/>
              <dgm:constr type="t" for="ch" forName="Child3" refType="h" fact="0.6998"/>
              <dgm:constr type="w" for="ch" forName="Child3" refType="w" fact="0.3195"/>
              <dgm:constr type="h" for="ch" forName="Child3" refType="h" fact="0.1926"/>
            </dgm:constrLst>
          </dgm:if>
          <dgm:if name="Name16" axis="ch" ptType="node" func="cnt" op="equ" val="4">
            <dgm:alg type="composite">
              <dgm:param type="ar" val="0.7073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771"/>
              <dgm:constr type="l" for="ch" forName="Accent2" refType="w" fact="0.1481"/>
              <dgm:constr type="t" for="ch" forName="Accent2" refType="h" fact="0.2167"/>
              <dgm:constr type="w" for="ch" forName="Accent2" refType="w" fact="0.5331"/>
              <dgm:constr type="h" for="ch" forName="Accent2" refType="h" fact="0.3771"/>
              <dgm:constr type="l" for="ch" forName="Accent3" refType="w" fact="0"/>
              <dgm:constr type="t" for="ch" forName="Accent3" refType="h" fact="0.4342"/>
              <dgm:constr type="w" for="ch" forName="Accent3" refType="w" fact="0.5331"/>
              <dgm:constr type="h" for="ch" forName="Accent3" refType="h" fact="0.3771"/>
              <dgm:constr type="l" for="ch" forName="Accent4" refType="w" fact="0.186"/>
              <dgm:constr type="t" for="ch" forName="Accent4" refType="h" fact="0.6759"/>
              <dgm:constr type="w" for="ch" forName="Accent4" refType="w" fact="0.458"/>
              <dgm:constr type="h" for="ch" forName="Accent4" refType="h" fact="0.3241"/>
              <dgm:constr type="l" for="ch" forName="Parent1" refType="w" fact="0.1171"/>
              <dgm:constr type="t" for="ch" forName="Parent1" refType="h" fact="0.1365"/>
              <dgm:constr type="w" for="ch" forName="Parent1" refType="w" fact="0.2975"/>
              <dgm:constr type="h" for="ch" forName="Parent1" refType="h" fact="0.1052"/>
              <dgm:constr type="l" for="ch" forName="Parent2" refType="w" fact="0.2658"/>
              <dgm:constr type="t" for="ch" forName="Parent2" refType="h" fact="0.3536"/>
              <dgm:constr type="w" for="ch" forName="Parent2" refType="w" fact="0.2975"/>
              <dgm:constr type="h" for="ch" forName="Parent2" refType="h" fact="0.1052"/>
              <dgm:constr type="l" for="ch" forName="Parent3" refType="w" fact="0.1171"/>
              <dgm:constr type="t" for="ch" forName="Parent3" refType="h" fact="0.5707"/>
              <dgm:constr type="w" for="ch" forName="Parent3" refType="w" fact="0.2975"/>
              <dgm:constr type="h" for="ch" forName="Parent3" refType="h" fact="0.1052"/>
              <dgm:constr type="l" for="ch" forName="Parent4" refType="w" fact="0.2658"/>
              <dgm:constr type="t" for="ch" forName="Parent4" refType="h" fact="0.7878"/>
              <dgm:constr type="w" for="ch" forName="Parent4" refType="w" fact="0.2975"/>
              <dgm:constr type="h" for="ch" forName="Parent4" refType="h" fact="0.1052"/>
              <dgm:constr type="l" for="ch" forName="Child1" refType="w" fact="0.5348"/>
              <dgm:constr type="t" for="ch" forName="Child1" refType="h" fact="0.1119"/>
              <dgm:constr type="w" for="ch" forName="Child1" refType="w" fact="0.3196"/>
              <dgm:constr type="h" for="ch" forName="Child1" refType="h" fact="0.15"/>
              <dgm:constr type="l" for="ch" forName="Child2" refType="w" fact="0.6804"/>
              <dgm:constr type="t" for="ch" forName="Child2" refType="h" fact="0.3312"/>
              <dgm:constr type="w" for="ch" forName="Child2" refType="w" fact="0.3196"/>
              <dgm:constr type="h" for="ch" forName="Child2" refType="h" fact="0.15"/>
              <dgm:constr type="l" for="ch" forName="Child3" refType="w" fact="0.5348"/>
              <dgm:constr type="t" for="ch" forName="Child3" refType="h" fact="0.5461"/>
              <dgm:constr type="w" for="ch" forName="Child3" refType="w" fact="0.3196"/>
              <dgm:constr type="h" for="ch" forName="Child3" refType="h" fact="0.15"/>
              <dgm:constr type="l" for="ch" forName="Child4" refType="w" fact="0.6804"/>
              <dgm:constr type="t" for="ch" forName="Child4" refType="h" fact="0.7632"/>
              <dgm:constr type="w" for="ch" forName="Child4" refType="w" fact="0.3196"/>
              <dgm:constr type="h" for="ch" forName="Child4" refType="h" fact="0.15"/>
            </dgm:constrLst>
          </dgm:if>
          <dgm:if name="Name17" axis="ch" ptType="node" func="cnt" op="equ" val="5">
            <dgm:alg type="composite">
              <dgm:param type="ar" val="0.581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3098"/>
              <dgm:constr type="l" for="ch" forName="Accent2" refType="w" fact="0.1481"/>
              <dgm:constr type="t" for="ch" forName="Accent2" refType="h" fact="0.178"/>
              <dgm:constr type="w" for="ch" forName="Accent2" refType="w" fact="0.5331"/>
              <dgm:constr type="h" for="ch" forName="Accent2" refType="h" fact="0.3098"/>
              <dgm:constr type="l" for="ch" forName="Accent3" refType="w" fact="0"/>
              <dgm:constr type="t" for="ch" forName="Accent3" refType="h" fact="0.3568"/>
              <dgm:constr type="w" for="ch" forName="Accent3" refType="w" fact="0.5331"/>
              <dgm:constr type="h" for="ch" forName="Accent3" refType="h" fact="0.3098"/>
              <dgm:constr type="l" for="ch" forName="Accent4" refType="w" fact="0.1481"/>
              <dgm:constr type="t" for="ch" forName="Accent4" refType="h" fact="0.5351"/>
              <dgm:constr type="w" for="ch" forName="Accent4" refType="w" fact="0.5331"/>
              <dgm:constr type="h" for="ch" forName="Accent4" refType="h" fact="0.3098"/>
              <dgm:constr type="l" for="ch" forName="Accent5" refType="w" fact="0.0378"/>
              <dgm:constr type="t" for="ch" forName="Accent5" refType="h" fact="0.7337"/>
              <dgm:constr type="w" for="ch" forName="Accent5" refType="w" fact="0.458"/>
              <dgm:constr type="h" for="ch" forName="Accent5" refType="h" fact="0.2663"/>
              <dgm:constr type="l" for="ch" forName="Parent1" refType="w" fact="0.1171"/>
              <dgm:constr type="t" for="ch" forName="Parent1" refType="h" fact="0.1122"/>
              <dgm:constr type="w" for="ch" forName="Parent1" refType="w" fact="0.2975"/>
              <dgm:constr type="h" for="ch" forName="Parent1" refType="h" fact="0.0864"/>
              <dgm:constr type="l" for="ch" forName="Parent2" refType="w" fact="0.2658"/>
              <dgm:constr type="t" for="ch" forName="Parent2" refType="h" fact="0.2906"/>
              <dgm:constr type="w" for="ch" forName="Parent2" refType="w" fact="0.2975"/>
              <dgm:constr type="h" for="ch" forName="Parent2" refType="h" fact="0.0864"/>
              <dgm:constr type="l" for="ch" forName="Parent3" refType="w" fact="0.1171"/>
              <dgm:constr type="t" for="ch" forName="Parent3" refType="h" fact="0.4689"/>
              <dgm:constr type="w" for="ch" forName="Parent3" refType="w" fact="0.2975"/>
              <dgm:constr type="h" for="ch" forName="Parent3" refType="h" fact="0.0864"/>
              <dgm:constr type="l" for="ch" forName="Parent4" refType="w" fact="0.2658"/>
              <dgm:constr type="t" for="ch" forName="Parent4" refType="h" fact="0.6473"/>
              <dgm:constr type="w" for="ch" forName="Parent4" refType="w" fact="0.2975"/>
              <dgm:constr type="h" for="ch" forName="Parent4" refType="h" fact="0.0864"/>
              <dgm:constr type="l" for="ch" forName="Parent5" refType="w" fact="0.1171"/>
              <dgm:constr type="t" for="ch" forName="Parent5" refType="h" fact="0.8257"/>
              <dgm:constr type="w" for="ch" forName="Parent5" refType="w" fact="0.2975"/>
              <dgm:constr type="h" for="ch" forName="Parent5" refType="h" fact="0.0864"/>
              <dgm:constr type="l" for="ch" forName="Child1" refType="w" fact="0.5348"/>
              <dgm:constr type="t" for="ch" forName="Child1" refType="h" fact="0.0919"/>
              <dgm:constr type="w" for="ch" forName="Child1" refType="w" fact="0.3196"/>
              <dgm:constr type="h" for="ch" forName="Child1" refType="h" fact="0.1232"/>
              <dgm:constr type="l" for="ch" forName="Child2" refType="w" fact="0.6804"/>
              <dgm:constr type="t" for="ch" forName="Child2" refType="h" fact="0.2722"/>
              <dgm:constr type="w" for="ch" forName="Child2" refType="w" fact="0.3196"/>
              <dgm:constr type="h" for="ch" forName="Child2" refType="h" fact="0.1232"/>
              <dgm:constr type="l" for="ch" forName="Child3" refType="w" fact="0.5348"/>
              <dgm:constr type="t" for="ch" forName="Child3" refType="h" fact="0.4487"/>
              <dgm:constr type="w" for="ch" forName="Child3" refType="w" fact="0.3196"/>
              <dgm:constr type="h" for="ch" forName="Child3" refType="h" fact="0.1232"/>
              <dgm:constr type="l" for="ch" forName="Child4" refType="w" fact="0.6804"/>
              <dgm:constr type="t" for="ch" forName="Child4" refType="h" fact="0.6271"/>
              <dgm:constr type="w" for="ch" forName="Child4" refType="w" fact="0.3196"/>
              <dgm:constr type="h" for="ch" forName="Child4" refType="h" fact="0.1232"/>
              <dgm:constr type="l" for="ch" forName="Child5" refType="w" fact="0.5348"/>
              <dgm:constr type="t" for="ch" forName="Child5" refType="h" fact="0.8073"/>
              <dgm:constr type="w" for="ch" forName="Child5" refType="w" fact="0.3196"/>
              <dgm:constr type="h" for="ch" forName="Child5" refType="h" fact="0.1232"/>
            </dgm:constrLst>
          </dgm:if>
          <dgm:if name="Name18" axis="ch" ptType="node" func="cnt" op="equ" val="6">
            <dgm:alg type="composite">
              <dgm:param type="ar" val="0.4931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629"/>
              <dgm:constr type="l" for="ch" forName="Accent2" refType="w" fact="0.1481"/>
              <dgm:constr type="t" for="ch" forName="Accent2" refType="h" fact="0.1511"/>
              <dgm:constr type="w" for="ch" forName="Accent2" refType="w" fact="0.5331"/>
              <dgm:constr type="h" for="ch" forName="Accent2" refType="h" fact="0.2629"/>
              <dgm:constr type="l" for="ch" forName="Accent3" refType="w" fact="0"/>
              <dgm:constr type="t" for="ch" forName="Accent3" refType="h" fact="0.3027"/>
              <dgm:constr type="w" for="ch" forName="Accent3" refType="w" fact="0.5331"/>
              <dgm:constr type="h" for="ch" forName="Accent3" refType="h" fact="0.2629"/>
              <dgm:constr type="l" for="ch" forName="Accent4" refType="w" fact="0.1481"/>
              <dgm:constr type="t" for="ch" forName="Accent4" refType="h" fact="0.4541"/>
              <dgm:constr type="w" for="ch" forName="Accent4" refType="w" fact="0.5331"/>
              <dgm:constr type="h" for="ch" forName="Accent4" refType="h" fact="0.2629"/>
              <dgm:constr type="l" for="ch" forName="Accent5" refType="w" fact="0"/>
              <dgm:constr type="t" for="ch" forName="Accent5" refType="h" fact="0.6053"/>
              <dgm:constr type="w" for="ch" forName="Accent5" refType="w" fact="0.5331"/>
              <dgm:constr type="h" for="ch" forName="Accent5" refType="h" fact="0.2629"/>
              <dgm:constr type="l" for="ch" forName="Accent6" refType="w" fact="0.186"/>
              <dgm:constr type="t" for="ch" forName="Accent6" refType="h" fact="0.774"/>
              <dgm:constr type="w" for="ch" forName="Accent6" refType="w" fact="0.458"/>
              <dgm:constr type="h" for="ch" forName="Accent6" refType="h" fact="0.226"/>
              <dgm:constr type="l" for="ch" forName="Parent1" refType="w" fact="0.1171"/>
              <dgm:constr type="t" for="ch" forName="Parent1" refType="h" fact="0.0952"/>
              <dgm:constr type="w" for="ch" forName="Parent1" refType="w" fact="0.2975"/>
              <dgm:constr type="h" for="ch" forName="Parent1" refType="h" fact="0.0733"/>
              <dgm:constr type="l" for="ch" forName="Parent2" refType="w" fact="0.2658"/>
              <dgm:constr type="t" for="ch" forName="Parent2" refType="h" fact="0.2466"/>
              <dgm:constr type="w" for="ch" forName="Parent2" refType="w" fact="0.2975"/>
              <dgm:constr type="h" for="ch" forName="Parent2" refType="h" fact="0.0733"/>
              <dgm:constr type="l" for="ch" forName="Parent3" refType="w" fact="0.1171"/>
              <dgm:constr type="t" for="ch" forName="Parent3" refType="h" fact="0.3979"/>
              <dgm:constr type="w" for="ch" forName="Parent3" refType="w" fact="0.2975"/>
              <dgm:constr type="h" for="ch" forName="Parent3" refType="h" fact="0.0733"/>
              <dgm:constr type="l" for="ch" forName="Parent4" refType="w" fact="0.2658"/>
              <dgm:constr type="t" for="ch" forName="Parent4" refType="h" fact="0.5493"/>
              <dgm:constr type="w" for="ch" forName="Parent4" refType="w" fact="0.2975"/>
              <dgm:constr type="h" for="ch" forName="Parent4" refType="h" fact="0.0733"/>
              <dgm:constr type="l" for="ch" forName="Parent5" refType="w" fact="0.1171"/>
              <dgm:constr type="t" for="ch" forName="Parent5" refType="h" fact="0.7005"/>
              <dgm:constr type="w" for="ch" forName="Parent5" refType="w" fact="0.2975"/>
              <dgm:constr type="h" for="ch" forName="Parent5" refType="h" fact="0.0733"/>
              <dgm:constr type="l" for="ch" forName="Parent6" refType="w" fact="0.2658"/>
              <dgm:constr type="t" for="ch" forName="Parent6" refType="h" fact="0.8519"/>
              <dgm:constr type="w" for="ch" forName="Parent6" refType="w" fact="0.2975"/>
              <dgm:constr type="h" for="ch" forName="Parent6" refType="h" fact="0.0733"/>
              <dgm:constr type="l" for="ch" forName="Child1" refType="w" fact="0.5348"/>
              <dgm:constr type="t" for="ch" forName="Child1" refType="h" fact="0.078"/>
              <dgm:constr type="w" for="ch" forName="Child1" refType="w" fact="0.3196"/>
              <dgm:constr type="h" for="ch" forName="Child1" refType="h" fact="0.1046"/>
              <dgm:constr type="l" for="ch" forName="Child2" refType="w" fact="0.6804"/>
              <dgm:constr type="t" for="ch" forName="Child2" refType="h" fact="0.231"/>
              <dgm:constr type="w" for="ch" forName="Child2" refType="w" fact="0.3196"/>
              <dgm:constr type="h" for="ch" forName="Child2" refType="h" fact="0.1046"/>
              <dgm:constr type="l" for="ch" forName="Child3" refType="w" fact="0.5348"/>
              <dgm:constr type="t" for="ch" forName="Child3" refType="h" fact="0.3808"/>
              <dgm:constr type="w" for="ch" forName="Child3" refType="w" fact="0.3196"/>
              <dgm:constr type="h" for="ch" forName="Child3" refType="h" fact="0.1046"/>
              <dgm:constr type="l" for="ch" forName="Child4" refType="w" fact="0.6804"/>
              <dgm:constr type="t" for="ch" forName="Child4" refType="h" fact="0.5322"/>
              <dgm:constr type="w" for="ch" forName="Child4" refType="w" fact="0.3196"/>
              <dgm:constr type="h" for="ch" forName="Child4" refType="h" fact="0.1046"/>
              <dgm:constr type="l" for="ch" forName="Child5" refType="w" fact="0.5348"/>
              <dgm:constr type="t" for="ch" forName="Child5" refType="h" fact="0.6833"/>
              <dgm:constr type="w" for="ch" forName="Child5" refType="w" fact="0.3196"/>
              <dgm:constr type="h" for="ch" forName="Child5" refType="h" fact="0.1046"/>
              <dgm:constr type="l" for="ch" forName="Child6" refType="w" fact="0.6804"/>
              <dgm:constr type="t" for="ch" forName="Child6" refType="h" fact="0.8347"/>
              <dgm:constr type="w" for="ch" forName="Child6" refType="w" fact="0.3196"/>
              <dgm:constr type="h" for="ch" forName="Child6" refType="h" fact="0.1046"/>
            </dgm:constrLst>
          </dgm:if>
          <dgm:else name="Name19">
            <dgm:alg type="composite">
              <dgm:param type="ar" val="0.4284"/>
            </dgm:alg>
            <dgm:constrLst>
              <dgm:constr type="primFontSz" for="des" forName="Child1" val="65"/>
              <dgm:constr type="primFontSz" for="des" forName="Parent1" val="65"/>
              <dgm:constr type="primFontSz" for="des" forName="Child1" refType="primFontSz" refFor="des" refForName="Parent1" op="lte"/>
              <dgm:constr type="primFontSz" for="des" forName="Child2" refType="primFontSz" refFor="des" refForName="Parent1" op="lte"/>
              <dgm:constr type="primFontSz" for="des" forName="Child3" refType="primFontSz" refFor="des" refForName="Parent1" op="lte"/>
              <dgm:constr type="primFontSz" for="des" forName="Child4" refType="primFontSz" refFor="des" refForName="Parent1" op="lte"/>
              <dgm:constr type="primFontSz" for="des" forName="Child5" refType="primFontSz" refFor="des" refForName="Parent1" op="lte"/>
              <dgm:constr type="primFontSz" for="des" forName="Child6" refType="primFontSz" refFor="des" refForName="Parent1" op="lte"/>
              <dgm:constr type="primFontSz" for="des" forName="Child7" refType="primFontSz" refFor="des" refForName="Parent1" op="lte"/>
              <dgm:constr type="primFontSz" for="des" forName="Child1" refType="primFontSz" refFor="des" refForName="Parent2" op="lte"/>
              <dgm:constr type="primFontSz" for="des" forName="Child2" refType="primFontSz" refFor="des" refForName="Parent2" op="lte"/>
              <dgm:constr type="primFontSz" for="des" forName="Child3" refType="primFontSz" refFor="des" refForName="Parent2" op="lte"/>
              <dgm:constr type="primFontSz" for="des" forName="Child4" refType="primFontSz" refFor="des" refForName="Parent2" op="lte"/>
              <dgm:constr type="primFontSz" for="des" forName="Child5" refType="primFontSz" refFor="des" refForName="Parent2" op="lte"/>
              <dgm:constr type="primFontSz" for="des" forName="Child6" refType="primFontSz" refFor="des" refForName="Parent2" op="lte"/>
              <dgm:constr type="primFontSz" for="des" forName="Child7" refType="primFontSz" refFor="des" refForName="Parent2" op="lte"/>
              <dgm:constr type="primFontSz" for="des" forName="Child1" refType="primFontSz" refFor="des" refForName="Parent3" op="lte"/>
              <dgm:constr type="primFontSz" for="des" forName="Child2" refType="primFontSz" refFor="des" refForName="Parent3" op="lte"/>
              <dgm:constr type="primFontSz" for="des" forName="Child3" refType="primFontSz" refFor="des" refForName="Parent3" op="lte"/>
              <dgm:constr type="primFontSz" for="des" forName="Child4" refType="primFontSz" refFor="des" refForName="Parent3" op="lte"/>
              <dgm:constr type="primFontSz" for="des" forName="Child5" refType="primFontSz" refFor="des" refForName="Parent3" op="lte"/>
              <dgm:constr type="primFontSz" for="des" forName="Child6" refType="primFontSz" refFor="des" refForName="Parent3" op="lte"/>
              <dgm:constr type="primFontSz" for="des" forName="Child7" refType="primFontSz" refFor="des" refForName="Parent3" op="lte"/>
              <dgm:constr type="primFontSz" for="des" forName="Child1" refType="primFontSz" refFor="des" refForName="Parent4" op="lte"/>
              <dgm:constr type="primFontSz" for="des" forName="Child2" refType="primFontSz" refFor="des" refForName="Parent4" op="lte"/>
              <dgm:constr type="primFontSz" for="des" forName="Child3" refType="primFontSz" refFor="des" refForName="Parent4" op="lte"/>
              <dgm:constr type="primFontSz" for="des" forName="Child4" refType="primFontSz" refFor="des" refForName="Parent4" op="lte"/>
              <dgm:constr type="primFontSz" for="des" forName="Child5" refType="primFontSz" refFor="des" refForName="Parent4" op="lte"/>
              <dgm:constr type="primFontSz" for="des" forName="Child6" refType="primFontSz" refFor="des" refForName="Parent4" op="lte"/>
              <dgm:constr type="primFontSz" for="des" forName="Child7" refType="primFontSz" refFor="des" refForName="Parent4" op="lte"/>
              <dgm:constr type="primFontSz" for="des" forName="Child1" refType="primFontSz" refFor="des" refForName="Parent5" op="lte"/>
              <dgm:constr type="primFontSz" for="des" forName="Child2" refType="primFontSz" refFor="des" refForName="Parent5" op="lte"/>
              <dgm:constr type="primFontSz" for="des" forName="Child3" refType="primFontSz" refFor="des" refForName="Parent5" op="lte"/>
              <dgm:constr type="primFontSz" for="des" forName="Child4" refType="primFontSz" refFor="des" refForName="Parent5" op="lte"/>
              <dgm:constr type="primFontSz" for="des" forName="Child5" refType="primFontSz" refFor="des" refForName="Parent5" op="lte"/>
              <dgm:constr type="primFontSz" for="des" forName="Child6" refType="primFontSz" refFor="des" refForName="Parent5" op="lte"/>
              <dgm:constr type="primFontSz" for="des" forName="Child7" refType="primFontSz" refFor="des" refForName="Parent5" op="lte"/>
              <dgm:constr type="primFontSz" for="des" forName="Child1" refType="primFontSz" refFor="des" refForName="Parent6" op="lte"/>
              <dgm:constr type="primFontSz" for="des" forName="Child2" refType="primFontSz" refFor="des" refForName="Parent6" op="lte"/>
              <dgm:constr type="primFontSz" for="des" forName="Child3" refType="primFontSz" refFor="des" refForName="Parent6" op="lte"/>
              <dgm:constr type="primFontSz" for="des" forName="Child4" refType="primFontSz" refFor="des" refForName="Parent6" op="lte"/>
              <dgm:constr type="primFontSz" for="des" forName="Child5" refType="primFontSz" refFor="des" refForName="Parent6" op="lte"/>
              <dgm:constr type="primFontSz" for="des" forName="Child6" refType="primFontSz" refFor="des" refForName="Parent6" op="lte"/>
              <dgm:constr type="primFontSz" for="des" forName="Child7" refType="primFontSz" refFor="des" refForName="Parent6" op="lte"/>
              <dgm:constr type="primFontSz" for="des" forName="Child1" refType="primFontSz" refFor="des" refForName="Parent7" op="lte"/>
              <dgm:constr type="primFontSz" for="des" forName="Child2" refType="primFontSz" refFor="des" refForName="Parent7" op="lte"/>
              <dgm:constr type="primFontSz" for="des" forName="Child3" refType="primFontSz" refFor="des" refForName="Parent7" op="lte"/>
              <dgm:constr type="primFontSz" for="des" forName="Child4" refType="primFontSz" refFor="des" refForName="Parent7" op="lte"/>
              <dgm:constr type="primFontSz" for="des" forName="Child5" refType="primFontSz" refFor="des" refForName="Parent7" op="lte"/>
              <dgm:constr type="primFontSz" for="des" forName="Child6" refType="primFontSz" refFor="des" refForName="Parent7" op="lte"/>
              <dgm:constr type="primFontSz" for="des" forName="Child7" refType="primFontSz" refFor="des" refForName="Parent7" op="lte"/>
              <dgm:constr type="primFontSz" for="des" forName="Parent2" refType="primFontSz" refFor="des" refForName="Parent1" op="equ"/>
              <dgm:constr type="primFontSz" for="des" forName="Parent3" refType="primFontSz" refFor="des" refForName="Parent1" op="equ"/>
              <dgm:constr type="primFontSz" for="des" forName="Parent4" refType="primFontSz" refFor="des" refForName="Parent1" op="equ"/>
              <dgm:constr type="primFontSz" for="des" forName="Parent5" refType="primFontSz" refFor="des" refForName="Parent1" op="equ"/>
              <dgm:constr type="primFontSz" for="des" forName="Parent6" refType="primFontSz" refFor="des" refForName="Parent1" op="equ"/>
              <dgm:constr type="primFontSz" for="des" forName="Parent7" refType="primFontSz" refFor="des" refForName="Parent1" op="equ"/>
              <dgm:constr type="primFontSz" for="des" forName="Child2" refType="primFontSz" refFor="des" refForName="Child1" op="equ"/>
              <dgm:constr type="primFontSz" for="des" forName="Child3" refType="primFontSz" refFor="des" refForName="Child1" op="equ"/>
              <dgm:constr type="primFontSz" for="des" forName="Child4" refType="primFontSz" refFor="des" refForName="Child1" op="equ"/>
              <dgm:constr type="primFontSz" for="des" forName="Child5" refType="primFontSz" refFor="des" refForName="Child1" op="equ"/>
              <dgm:constr type="primFontSz" for="des" forName="Child6" refType="primFontSz" refFor="des" refForName="Child1" op="equ"/>
              <dgm:constr type="primFontSz" for="des" forName="Child7" refType="primFontSz" refFor="des" refForName="Child1" op="equ"/>
              <dgm:constr type="l" for="ch" forName="Accent1" refType="w" fact="0"/>
              <dgm:constr type="t" for="ch" forName="Accent1" refType="h" fact="0"/>
              <dgm:constr type="w" for="ch" forName="Accent1" refType="w" fact="0.5331"/>
              <dgm:constr type="h" for="ch" forName="Accent1" refType="h" fact="0.2284"/>
              <dgm:constr type="l" for="ch" forName="Accent2" refType="w" fact="0.1481"/>
              <dgm:constr type="t" for="ch" forName="Accent2" refType="h" fact="0.1312"/>
              <dgm:constr type="w" for="ch" forName="Accent2" refType="w" fact="0.5331"/>
              <dgm:constr type="h" for="ch" forName="Accent2" refType="h" fact="0.2284"/>
              <dgm:constr type="l" for="ch" forName="Accent3" refType="w" fact="0"/>
              <dgm:constr type="t" for="ch" forName="Accent3" refType="h" fact="0.263"/>
              <dgm:constr type="w" for="ch" forName="Accent3" refType="w" fact="0.5331"/>
              <dgm:constr type="h" for="ch" forName="Accent3" refType="h" fact="0.2284"/>
              <dgm:constr type="l" for="ch" forName="Accent4" refType="w" fact="0.1481"/>
              <dgm:constr type="t" for="ch" forName="Accent4" refType="h" fact="0.3945"/>
              <dgm:constr type="w" for="ch" forName="Accent4" refType="w" fact="0.5331"/>
              <dgm:constr type="h" for="ch" forName="Accent4" refType="h" fact="0.2284"/>
              <dgm:constr type="l" for="ch" forName="Accent5" refType="w" fact="0"/>
              <dgm:constr type="t" for="ch" forName="Accent5" refType="h" fact="0.5258"/>
              <dgm:constr type="w" for="ch" forName="Accent5" refType="w" fact="0.5331"/>
              <dgm:constr type="h" for="ch" forName="Accent5" refType="h" fact="0.2284"/>
              <dgm:constr type="l" for="ch" forName="Accent6" refType="w" fact="0.1481"/>
              <dgm:constr type="t" for="ch" forName="Accent6" refType="h" fact="0.6573"/>
              <dgm:constr type="w" for="ch" forName="Accent6" refType="w" fact="0.5331"/>
              <dgm:constr type="h" for="ch" forName="Accent6" refType="h" fact="0.2284"/>
              <dgm:constr type="l" for="ch" forName="Accent7" refType="w" fact="0.0378"/>
              <dgm:constr type="t" for="ch" forName="Accent7" refType="h" fact="0.8037"/>
              <dgm:constr type="w" for="ch" forName="Accent7" refType="w" fact="0.458"/>
              <dgm:constr type="h" for="ch" forName="Accent7" refType="h" fact="0.1963"/>
              <dgm:constr type="l" for="ch" forName="Parent1" refType="w" fact="0.1171"/>
              <dgm:constr type="t" for="ch" forName="Parent1" refType="h" fact="0.0827"/>
              <dgm:constr type="w" for="ch" forName="Parent1" refType="w" fact="0.2975"/>
              <dgm:constr type="h" for="ch" forName="Parent1" refType="h" fact="0.0637"/>
              <dgm:constr type="l" for="ch" forName="Parent2" refType="w" fact="0.2658"/>
              <dgm:constr type="t" for="ch" forName="Parent2" refType="h" fact="0.2142"/>
              <dgm:constr type="w" for="ch" forName="Parent2" refType="w" fact="0.2975"/>
              <dgm:constr type="h" for="ch" forName="Parent2" refType="h" fact="0.0637"/>
              <dgm:constr type="l" for="ch" forName="Parent3" refType="w" fact="0.1171"/>
              <dgm:constr type="t" for="ch" forName="Parent3" refType="h" fact="0.3457"/>
              <dgm:constr type="w" for="ch" forName="Parent3" refType="w" fact="0.2975"/>
              <dgm:constr type="h" for="ch" forName="Parent3" refType="h" fact="0.0637"/>
              <dgm:constr type="l" for="ch" forName="Parent4" refType="w" fact="0.2658"/>
              <dgm:constr type="t" for="ch" forName="Parent4" refType="h" fact="0.4772"/>
              <dgm:constr type="w" for="ch" forName="Parent4" refType="w" fact="0.2975"/>
              <dgm:constr type="h" for="ch" forName="Parent4" refType="h" fact="0.0637"/>
              <dgm:constr type="l" for="ch" forName="Parent5" refType="w" fact="0.1171"/>
              <dgm:constr type="t" for="ch" forName="Parent5" refType="h" fact="0.6085"/>
              <dgm:constr type="w" for="ch" forName="Parent5" refType="w" fact="0.2975"/>
              <dgm:constr type="h" for="ch" forName="Parent5" refType="h" fact="0.0637"/>
              <dgm:constr type="l" for="ch" forName="Parent6" refType="w" fact="0.2658"/>
              <dgm:constr type="t" for="ch" forName="Parent6" refType="h" fact="0.74"/>
              <dgm:constr type="w" for="ch" forName="Parent6" refType="w" fact="0.2975"/>
              <dgm:constr type="h" for="ch" forName="Parent6" refType="h" fact="0.0637"/>
              <dgm:constr type="l" for="ch" forName="Parent7" refType="w" fact="0.1171"/>
              <dgm:constr type="t" for="ch" forName="Parent7" refType="h" fact="0.8715"/>
              <dgm:constr type="w" for="ch" forName="Parent7" refType="w" fact="0.2975"/>
              <dgm:constr type="h" for="ch" forName="Parent7" refType="h" fact="0.0637"/>
              <dgm:constr type="l" for="ch" forName="Child1" refType="w" fact="0.5348"/>
              <dgm:constr type="t" for="ch" forName="Child1" refType="h" fact="0.0678"/>
              <dgm:constr type="w" for="ch" forName="Child1" refType="w" fact="0.3196"/>
              <dgm:constr type="h" for="ch" forName="Child1" refType="h" fact="0.0908"/>
              <dgm:constr type="l" for="ch" forName="Child2" refType="w" fact="0.6804"/>
              <dgm:constr type="t" for="ch" forName="Child2" refType="h" fact="0.2006"/>
              <dgm:constr type="w" for="ch" forName="Child2" refType="w" fact="0.3196"/>
              <dgm:constr type="h" for="ch" forName="Child2" refType="h" fact="0.0908"/>
              <dgm:constr type="l" for="ch" forName="Child3" refType="w" fact="0.5348"/>
              <dgm:constr type="t" for="ch" forName="Child3" refType="h" fact="0.3308"/>
              <dgm:constr type="w" for="ch" forName="Child3" refType="w" fact="0.3196"/>
              <dgm:constr type="h" for="ch" forName="Child3" refType="h" fact="0.0908"/>
              <dgm:constr type="l" for="ch" forName="Child4" refType="w" fact="0.6804"/>
              <dgm:constr type="t" for="ch" forName="Child4" refType="h" fact="0.4623"/>
              <dgm:constr type="w" for="ch" forName="Child4" refType="w" fact="0.3196"/>
              <dgm:constr type="h" for="ch" forName="Child4" refType="h" fact="0.0908"/>
              <dgm:constr type="l" for="ch" forName="Child5" refType="w" fact="0.5348"/>
              <dgm:constr type="t" for="ch" forName="Child5" refType="h" fact="0.5936"/>
              <dgm:constr type="w" for="ch" forName="Child5" refType="w" fact="0.3196"/>
              <dgm:constr type="h" for="ch" forName="Child5" refType="h" fact="0.0908"/>
              <dgm:constr type="l" for="ch" forName="Child6" refType="w" fact="0.6804"/>
              <dgm:constr type="t" for="ch" forName="Child6" refType="h" fact="0.7251"/>
              <dgm:constr type="w" for="ch" forName="Child6" refType="w" fact="0.3196"/>
              <dgm:constr type="h" for="ch" forName="Child6" refType="h" fact="0.0908"/>
              <dgm:constr type="l" for="ch" forName="Child7" refType="w" fact="0.5348"/>
              <dgm:constr type="t" for="ch" forName="Child7" refType="h" fact="0.8579"/>
              <dgm:constr type="w" for="ch" forName="Child7" refType="w" fact="0.3196"/>
              <dgm:constr type="h" for="ch" forName="Child7" refType="h" fact="0.0908"/>
            </dgm:constrLst>
          </dgm:else>
        </dgm:choose>
      </dgm:else>
    </dgm:choose>
    <dgm:forEach name="wrapper" axis="self" ptType="parTrans">
      <dgm:forEach name="accentRepeat" axis="self">
        <dgm:layoutNode name="Accent" styleLbl="node1">
          <dgm:alg type="sp"/>
          <dgm:choose name="Name20">
            <dgm:if name="Name21" func="var" arg="dir" op="equ" val="norm">
              <dgm:choose name="Name22">
                <dgm:if name="Name23" axis="precedSib" ptType="node" func="cnt" op="equ" val="0">
                  <dgm:choose name="Name24">
                    <dgm:if name="Name25" axis="followSib" ptType="node" func="cnt" op="equ" val="0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150"/>
                          <dgm:adj idx="4" val="180"/>
                          <dgm:adj idx="5" val="0.125"/>
                        </dgm:adjLst>
                      </dgm:shape>
                    </dgm:if>
                    <dgm:else name="Name26">
                      <dgm:shape xmlns:r="http://schemas.openxmlformats.org/officeDocument/2006/relationships" type="circularArrow" r:blip="">
                        <dgm:adjLst>
                          <dgm:adj idx="1" val="0.1098"/>
                          <dgm:adj idx="2" val="19.0387"/>
                          <dgm:adj idx="3" val="75"/>
                          <dgm:adj idx="4" val="180"/>
                          <dgm:adj idx="5" val="0.125"/>
                        </dgm:adjLst>
                      </dgm:shape>
                    </dgm:else>
                  </dgm:choose>
                </dgm:if>
                <dgm:else name="Name27">
                  <dgm:choose name="Name28">
                    <dgm:if name="Name29" axis="followSib" ptType="node" func="cnt" op="equ" val="0">
                      <dgm:choose name="Name30">
                        <dgm:if name="Name31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2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3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4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35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3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37"/>
                      </dgm:choose>
                    </dgm:if>
                    <dgm:else name="Name38">
                      <dgm:choose name="Name39">
                        <dgm:if name="Name40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41" axis="precedSib" ptType="node" func="cnt" op="equ" val="1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2" axis="precedSib" ptType="node" func="cnt" op="equ" val="2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3" axis="precedSib" ptType="node" func="cnt" op="equ" val="3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4" axis="precedSib" ptType="node" func="cnt" op="equ" val="4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45" axis="precedSib" ptType="node" func="cnt" op="equ" val="5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46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else name="Name47"/>
                      </dgm:choose>
                    </dgm:else>
                  </dgm:choose>
                </dgm:else>
              </dgm:choose>
            </dgm:if>
            <dgm:else name="Name48">
              <dgm:choose name="Name49">
                <dgm:if name="Name50" axis="precedSib" ptType="node" func="cnt" op="equ" val="0">
                  <dgm:choose name="Name51">
                    <dgm:if name="Name52" axis="followSib" ptType="node" func="cnt" op="equ" val="0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30"/>
                          <dgm:adj idx="4" val="0"/>
                          <dgm:adj idx="5" val="0.125"/>
                        </dgm:adjLst>
                      </dgm:shape>
                    </dgm:if>
                    <dgm:else name="Name53">
                      <dgm:shape xmlns:r="http://schemas.openxmlformats.org/officeDocument/2006/relationships" type="leftCircularArrow" r:blip="">
                        <dgm:adjLst>
                          <dgm:adj idx="1" val="0.1098"/>
                          <dgm:adj idx="2" val="19.0387"/>
                          <dgm:adj idx="3" val="105"/>
                          <dgm:adj idx="4" val="0"/>
                          <dgm:adj idx="5" val="0.125"/>
                        </dgm:adjLst>
                      </dgm:shape>
                    </dgm:else>
                  </dgm:choose>
                </dgm:if>
                <dgm:else name="Name54">
                  <dgm:choose name="Name55">
                    <dgm:if name="Name56" axis="followSib" ptType="node" func="cnt" op="equ" val="0">
                      <dgm:choose name="Name57">
                        <dgm:if name="Name58" axis="precedSib" ptType="node" func="cnt" op="equ" val="1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59" axis="precedSib" ptType="node" func="cnt" op="equ" val="2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0" axis="precedSib" ptType="node" func="cnt" op="equ" val="3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1" axis="precedSib" ptType="node" func="cnt" op="equ" val="4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if name="Name62" axis="precedSib" ptType="node" func="cnt" op="equ" val="5">
                          <dgm:shape xmlns:r="http://schemas.openxmlformats.org/officeDocument/2006/relationships" type="blockArc" r:blip="">
                            <dgm:adjLst>
                              <dgm:adj idx="1" val="-135"/>
                              <dgm:adj idx="2" val="180"/>
                              <dgm:adj idx="3" val="0.1274"/>
                            </dgm:adjLst>
                          </dgm:shape>
                        </dgm:if>
                        <dgm:if name="Name6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64"/>
                      </dgm:choose>
                    </dgm:if>
                    <dgm:else name="Name65">
                      <dgm:choose name="Name66">
                        <dgm:if name="Name67" axis="precedSib" ptType="node" func="cnt" op="equ" val="0">
                          <dgm:shape xmlns:r="http://schemas.openxmlformats.org/officeDocument/2006/relationships" type="blockArc" r:blip="">
                            <dgm:adjLst>
                              <dgm:adj idx="1" val="-133.1632"/>
                              <dgm:adj idx="2" val="65"/>
                              <dgm:adj idx="3" val="0.13"/>
                            </dgm:adjLst>
                          </dgm:shape>
                        </dgm:if>
                        <dgm:if name="Name68" axis="precedSib" ptType="node" func="cnt" op="equ" val="1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69" axis="precedSib" ptType="node" func="cnt" op="equ" val="2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0" axis="precedSib" ptType="node" func="cnt" op="equ" val="3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1" axis="precedSib" ptType="node" func="cnt" op="equ" val="4">
                          <dgm:shape xmlns:r="http://schemas.openxmlformats.org/officeDocument/2006/relationships" type="leftCircularArrow" r:blip="">
                            <dgm:adjLst>
                              <dgm:adj idx="1" val="0.1098"/>
                              <dgm:adj idx="2" val="19.0387"/>
                              <dgm:adj idx="3" val="105"/>
                              <dgm:adj idx="4" val="-45"/>
                              <dgm:adj idx="5" val="0.125"/>
                            </dgm:adjLst>
                          </dgm:shape>
                        </dgm:if>
                        <dgm:if name="Name72" axis="precedSib" ptType="node" func="cnt" op="equ" val="5">
                          <dgm:shape xmlns:r="http://schemas.openxmlformats.org/officeDocument/2006/relationships" type="circularArrow" r:blip="">
                            <dgm:adjLst>
                              <dgm:adj idx="1" val="0.1098"/>
                              <dgm:adj idx="2" val="19.0387"/>
                              <dgm:adj idx="3" val="75"/>
                              <dgm:adj idx="4" val="-135"/>
                              <dgm:adj idx="5" val="0.125"/>
                            </dgm:adjLst>
                          </dgm:shape>
                        </dgm:if>
                        <dgm:if name="Name73" axis="precedSib" ptType="node" func="cnt" op="equ" val="6">
                          <dgm:shape xmlns:r="http://schemas.openxmlformats.org/officeDocument/2006/relationships" type="blockArc" r:blip="">
                            <dgm:adjLst>
                              <dgm:adj idx="1" val="0"/>
                              <dgm:adj idx="2" val="-45"/>
                              <dgm:adj idx="3" val="0.1274"/>
                            </dgm:adjLst>
                          </dgm:shape>
                        </dgm:if>
                        <dgm:else name="Name74"/>
                      </dgm:choose>
                    </dgm:else>
                  </dgm:choose>
                </dgm:else>
              </dgm:choose>
            </dgm:else>
          </dgm:choose>
          <dgm:presOf/>
        </dgm:layoutNode>
      </dgm:forEach>
    </dgm:forEach>
    <dgm:forEach name="Name75" axis="ch" ptType="node" cnt="1">
      <dgm:layoutNode name="Accent1">
        <dgm:alg type="sp"/>
        <dgm:shape xmlns:r="http://schemas.openxmlformats.org/officeDocument/2006/relationships" r:blip="">
          <dgm:adjLst/>
        </dgm:shape>
        <dgm:presOf/>
        <dgm:constrLst/>
        <dgm:forEach name="Name76" ref="accentRepeat"/>
      </dgm:layoutNode>
      <dgm:choose name="Name77">
        <dgm:if name="Name78" axis="ch" ptType="node" func="cnt" op="gte" val="1">
          <dgm:layoutNode name="Child1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79"/>
      </dgm:choose>
      <dgm:layoutNode name="Parent1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0" axis="ch" ptType="node" st="2" cnt="1">
      <dgm:layoutNode name="Accent2">
        <dgm:alg type="sp"/>
        <dgm:shape xmlns:r="http://schemas.openxmlformats.org/officeDocument/2006/relationships" r:blip="">
          <dgm:adjLst/>
        </dgm:shape>
        <dgm:presOf/>
        <dgm:constrLst/>
        <dgm:forEach name="Name81" ref="accentRepeat"/>
      </dgm:layoutNode>
      <dgm:choose name="Name82">
        <dgm:if name="Name83" axis="ch" ptType="node" func="cnt" op="gte" val="1">
          <dgm:layoutNode name="Child2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4"/>
      </dgm:choose>
      <dgm:layoutNode name="Parent2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85" axis="ch" ptType="node" st="3" cnt="1">
      <dgm:layoutNode name="Accent3">
        <dgm:alg type="sp"/>
        <dgm:shape xmlns:r="http://schemas.openxmlformats.org/officeDocument/2006/relationships" r:blip="">
          <dgm:adjLst/>
        </dgm:shape>
        <dgm:presOf/>
        <dgm:constrLst/>
        <dgm:forEach name="Name86" ref="accentRepeat"/>
      </dgm:layoutNode>
      <dgm:choose name="Name87">
        <dgm:if name="Name88" axis="ch" ptType="node" func="cnt" op="gte" val="1">
          <dgm:layoutNode name="Child3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89"/>
      </dgm:choose>
      <dgm:layoutNode name="Parent3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Accent4">
        <dgm:alg type="sp"/>
        <dgm:shape xmlns:r="http://schemas.openxmlformats.org/officeDocument/2006/relationships" r:blip="">
          <dgm:adjLst/>
        </dgm:shape>
        <dgm:presOf/>
        <dgm:constrLst/>
        <dgm:forEach name="Name91" ref="accentRepeat"/>
      </dgm:layoutNode>
      <dgm:choose name="Name92">
        <dgm:if name="Name93" axis="ch" ptType="node" func="cnt" op="gte" val="1">
          <dgm:layoutNode name="Child4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4"/>
      </dgm:choose>
      <dgm:layoutNode name="Parent4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95" axis="ch" ptType="node" st="5" cnt="1">
      <dgm:layoutNode name="Accent5">
        <dgm:alg type="sp"/>
        <dgm:shape xmlns:r="http://schemas.openxmlformats.org/officeDocument/2006/relationships" r:blip="">
          <dgm:adjLst/>
        </dgm:shape>
        <dgm:presOf/>
        <dgm:constrLst/>
        <dgm:forEach name="Name96" ref="accentRepeat"/>
      </dgm:layoutNode>
      <dgm:choose name="Name97">
        <dgm:if name="Name98" axis="ch" ptType="node" func="cnt" op="gte" val="1">
          <dgm:layoutNode name="Child5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99"/>
      </dgm:choose>
      <dgm:layoutNode name="Parent5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0" axis="ch" ptType="node" st="6" cnt="1">
      <dgm:layoutNode name="Accent6">
        <dgm:alg type="sp"/>
        <dgm:shape xmlns:r="http://schemas.openxmlformats.org/officeDocument/2006/relationships" r:blip="">
          <dgm:adjLst/>
        </dgm:shape>
        <dgm:presOf/>
        <dgm:constrLst/>
        <dgm:forEach name="Name101" ref="accentRepeat"/>
      </dgm:layoutNode>
      <dgm:choose name="Name102">
        <dgm:if name="Name103" axis="ch" ptType="node" func="cnt" op="gte" val="1">
          <dgm:layoutNode name="Child6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4"/>
      </dgm:choose>
      <dgm:layoutNode name="Parent6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  <dgm:forEach name="Name105" axis="ch" ptType="node" st="7" cnt="1">
      <dgm:layoutNode name="Accent7">
        <dgm:alg type="sp"/>
        <dgm:shape xmlns:r="http://schemas.openxmlformats.org/officeDocument/2006/relationships" r:blip="">
          <dgm:adjLst/>
        </dgm:shape>
        <dgm:presOf/>
        <dgm:constrLst/>
        <dgm:forEach name="Name106" ref="accentRepeat"/>
      </dgm:layoutNode>
      <dgm:choose name="Name107">
        <dgm:if name="Name108" axis="ch" ptType="node" func="cnt" op="gte" val="1">
          <dgm:layoutNode name="Child7" styleLbl="revTx">
            <dgm:varLst>
              <dgm:chMax val="0"/>
              <dgm:chPref val="0"/>
              <dgm:bulletEnabled val="1"/>
            </dgm:varLst>
            <dgm:alg type="tx">
              <dgm:param type="stBulletLvl" val="1"/>
              <dgm:param type="parTxLTRAlign" val="l"/>
              <dgm:param type="txAnchorVertCh" val="mid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05"/>
              <dgm:constr type="rMarg" refType="primFontSz" fact="0.05"/>
              <dgm:constr type="tMarg" refType="primFontSz" fact="0.05"/>
              <dgm:constr type="bMarg" refType="primFontSz" fact="0.05"/>
            </dgm:constrLst>
            <dgm:ruleLst>
              <dgm:rule type="primFontSz" val="5" fact="NaN" max="NaN"/>
            </dgm:ruleLst>
          </dgm:layoutNode>
        </dgm:if>
        <dgm:else name="Name109"/>
      </dgm:choose>
      <dgm:layoutNode name="Parent7" styleLbl="revTx">
        <dgm:varLst>
          <dgm:chMax val="1"/>
          <dgm:chPref val="1"/>
          <dgm:bulletEnabled val="1"/>
        </dgm:varLst>
        <dgm:alg type="tx">
          <dgm:param type="shpTxLTRAlignCh" val="ctr"/>
          <dgm:param type="txAnchorVertCh" val="mid"/>
        </dgm:alg>
        <dgm:shape xmlns:r="http://schemas.openxmlformats.org/officeDocument/2006/relationships" type="rect" r:blip="">
          <dgm:adjLst/>
        </dgm:shape>
        <dgm:presOf axis="self" ptType="node"/>
        <dgm:constrLst>
          <dgm:constr type="lMarg" refType="primFontSz" fact="0.05"/>
          <dgm:constr type="rMarg" refType="primFontSz" fact="0.05"/>
          <dgm:constr type="tMarg" refType="primFontSz" fact="0.05"/>
          <dgm:constr type="bMarg" refType="primFontSz" fact="0.0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73B7F8F-BFFF-4305-B269-F129E48DDE31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3B2981-4BB0-422C-92BB-6D667C64979B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924266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E98EBE-091C-42E6-A83E-D3C9E9A7CA59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EDDC637-0C01-4213-AFEE-9B45B3B7296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2036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DDC637-0C01-4213-AFEE-9B45B3B7296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433816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DDC637-0C01-4213-AFEE-9B45B3B7296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0700857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DDC637-0C01-4213-AFEE-9B45B3B72962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1918792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DDC637-0C01-4213-AFEE-9B45B3B7296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13925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EDDC637-0C01-4213-AFEE-9B45B3B72962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463921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22FC0E02-4470-8008-FD4D-2AAA899E93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="" xmlns:a16="http://schemas.microsoft.com/office/drawing/2014/main" id="{6541A419-68F5-A554-AA20-0C2309C4B6C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A47356C1-508F-BC92-41DC-78EAF1136F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09EA-ADA1-4A1E-91A1-D6551A9545BB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A43D5FC0-F937-316D-2E34-FE7C4654B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E90CF8D1-3424-D906-EFF6-260F725B2F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E0C8-F1BE-44CB-88D3-99BA141CA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902699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F6977B10-CE30-19F7-96DF-DC52AC5045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4F466A1E-A363-AA92-B43F-B6DD02E9DA9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44ECF252-D94B-AC3E-7908-84B9A2CC16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09EA-ADA1-4A1E-91A1-D6551A9545BB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9FDFB41-E240-B3F5-619B-D6CA116787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95F7B703-FDF1-A0F8-6BAD-D7DA704A9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E0C8-F1BE-44CB-88D3-99BA141CA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073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>
            <a:extLst>
              <a:ext uri="{FF2B5EF4-FFF2-40B4-BE49-F238E27FC236}">
                <a16:creationId xmlns="" xmlns:a16="http://schemas.microsoft.com/office/drawing/2014/main" id="{7E566A49-B472-7DE7-5F13-AE86A949E7E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>
            <a:extLst>
              <a:ext uri="{FF2B5EF4-FFF2-40B4-BE49-F238E27FC236}">
                <a16:creationId xmlns="" xmlns:a16="http://schemas.microsoft.com/office/drawing/2014/main" id="{D2078B28-C208-E8C4-26A6-50961B8015F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B22EB400-29B5-2DB3-6E0E-292888DDA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09EA-ADA1-4A1E-91A1-D6551A9545BB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2B163DFC-7263-8A3E-D8A4-A3F2610933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AE4BD473-701E-1E8A-E81A-B1279B518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E0C8-F1BE-44CB-88D3-99BA141CA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2447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31C859F1-3E6D-651D-16CD-2DC5301C66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BB038666-7EC9-BB8B-3F20-A2A25DAE2C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9673177D-086A-F7C0-7406-AE255E7D32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09EA-ADA1-4A1E-91A1-D6551A9545BB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64B082B0-A19F-5074-E0BA-4C02C84D70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F23E8AB4-B0BC-610A-6528-233E848E37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E0C8-F1BE-44CB-88D3-99BA141CA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299745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324539D-68CE-CB5A-CF7D-F77065407C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14DD6A1-137C-7DCF-F978-008DB8B65E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6245DC28-BB23-7647-3DDC-2BACE1F676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09EA-ADA1-4A1E-91A1-D6551A9545BB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56F0613A-BDE8-8F28-A1FA-915B00AAF6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1EF73AFD-A875-4CBC-D96E-4B96FCD0B6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E0C8-F1BE-44CB-88D3-99BA141CA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7172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A4C5A92-3CF4-8540-6885-24F9ADA4AB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5F8D48FE-6630-DD3D-3A14-8E0EDDB701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D615A306-7967-1D55-82A5-F2C93D500C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9ABDC2D9-5CE6-2101-7775-8BFD4829DC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09EA-ADA1-4A1E-91A1-D6551A9545BB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53BF057E-AAB6-CD37-A3D2-F4FBA9EFBE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11168C8A-8565-7E38-9F08-874162B37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E0C8-F1BE-44CB-88D3-99BA141CA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7569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CB84EF6F-FCD8-C8A2-BFFA-EEEF234B4D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9D194A24-1C55-02EA-00CA-26E1E5DCDFF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>
            <a:extLst>
              <a:ext uri="{FF2B5EF4-FFF2-40B4-BE49-F238E27FC236}">
                <a16:creationId xmlns="" xmlns:a16="http://schemas.microsoft.com/office/drawing/2014/main" id="{759EB6B3-E707-DCB0-2089-95531AA60C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>
            <a:extLst>
              <a:ext uri="{FF2B5EF4-FFF2-40B4-BE49-F238E27FC236}">
                <a16:creationId xmlns="" xmlns:a16="http://schemas.microsoft.com/office/drawing/2014/main" id="{C320A4AF-A3A9-46CC-8045-8FE28BA4378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>
            <a:extLst>
              <a:ext uri="{FF2B5EF4-FFF2-40B4-BE49-F238E27FC236}">
                <a16:creationId xmlns="" xmlns:a16="http://schemas.microsoft.com/office/drawing/2014/main" id="{D345CBD8-57BF-80C6-145A-026181781D7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>
            <a:extLst>
              <a:ext uri="{FF2B5EF4-FFF2-40B4-BE49-F238E27FC236}">
                <a16:creationId xmlns="" xmlns:a16="http://schemas.microsoft.com/office/drawing/2014/main" id="{BE4EFD52-CF57-DBF5-598F-CD1BE20239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09EA-ADA1-4A1E-91A1-D6551A9545BB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8" name="Нижний колонтитул 7">
            <a:extLst>
              <a:ext uri="{FF2B5EF4-FFF2-40B4-BE49-F238E27FC236}">
                <a16:creationId xmlns="" xmlns:a16="http://schemas.microsoft.com/office/drawing/2014/main" id="{0D59E1C2-0CB8-18D8-1B45-9E396BCB8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>
            <a:extLst>
              <a:ext uri="{FF2B5EF4-FFF2-40B4-BE49-F238E27FC236}">
                <a16:creationId xmlns="" xmlns:a16="http://schemas.microsoft.com/office/drawing/2014/main" id="{B64B356B-113F-C06D-7E4F-D33ADFBA07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E0C8-F1BE-44CB-88D3-99BA141CA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7494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5203FF7A-D80A-2840-B856-727761D1E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>
            <a:extLst>
              <a:ext uri="{FF2B5EF4-FFF2-40B4-BE49-F238E27FC236}">
                <a16:creationId xmlns="" xmlns:a16="http://schemas.microsoft.com/office/drawing/2014/main" id="{03A2C4DC-069D-95D6-F731-D1FFE42A33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09EA-ADA1-4A1E-91A1-D6551A9545BB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="" xmlns:a16="http://schemas.microsoft.com/office/drawing/2014/main" id="{56E99060-D039-8A60-756F-6E1533C50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="" xmlns:a16="http://schemas.microsoft.com/office/drawing/2014/main" id="{DFFA7465-733E-FAB2-C124-7795272126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E0C8-F1BE-44CB-88D3-99BA141CA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87198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>
            <a:extLst>
              <a:ext uri="{FF2B5EF4-FFF2-40B4-BE49-F238E27FC236}">
                <a16:creationId xmlns="" xmlns:a16="http://schemas.microsoft.com/office/drawing/2014/main" id="{F050ACD4-1FEE-6B62-45A1-20219893B7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09EA-ADA1-4A1E-91A1-D6551A9545BB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3" name="Нижний колонтитул 2">
            <a:extLst>
              <a:ext uri="{FF2B5EF4-FFF2-40B4-BE49-F238E27FC236}">
                <a16:creationId xmlns="" xmlns:a16="http://schemas.microsoft.com/office/drawing/2014/main" id="{00CD2003-46A1-06D5-9415-4FFD723EB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>
            <a:extLst>
              <a:ext uri="{FF2B5EF4-FFF2-40B4-BE49-F238E27FC236}">
                <a16:creationId xmlns="" xmlns:a16="http://schemas.microsoft.com/office/drawing/2014/main" id="{78370A8E-FB35-0AA9-9294-3BF60904CD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E0C8-F1BE-44CB-88D3-99BA141CA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965476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1D4A00F0-8467-2615-2E6B-B311BFBB02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61A7B9E9-66F4-DC1F-FE34-1EFAC8B9DE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3361C677-916F-82AC-3BBE-5F54C341C3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6BA98A17-8244-8A13-2550-7CE88583ED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09EA-ADA1-4A1E-91A1-D6551A9545BB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6E0D640-F01F-2788-2634-E62D602B54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9BE8F556-147E-CC95-1223-EF063A0250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E0C8-F1BE-44CB-88D3-99BA141CA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75205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4452AA42-2F4D-100A-8313-E1AB07ABE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>
            <a:extLst>
              <a:ext uri="{FF2B5EF4-FFF2-40B4-BE49-F238E27FC236}">
                <a16:creationId xmlns="" xmlns:a16="http://schemas.microsoft.com/office/drawing/2014/main" id="{8B9B304F-1556-40AF-C2D4-C8774FFF3A2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>
            <a:extLst>
              <a:ext uri="{FF2B5EF4-FFF2-40B4-BE49-F238E27FC236}">
                <a16:creationId xmlns="" xmlns:a16="http://schemas.microsoft.com/office/drawing/2014/main" id="{98E1E95E-9771-7456-C155-A21944BB5E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>
            <a:extLst>
              <a:ext uri="{FF2B5EF4-FFF2-40B4-BE49-F238E27FC236}">
                <a16:creationId xmlns="" xmlns:a16="http://schemas.microsoft.com/office/drawing/2014/main" id="{A43133E0-E491-027B-F1FA-2BB4D00911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209EA-ADA1-4A1E-91A1-D6551A9545BB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6" name="Нижний колонтитул 5">
            <a:extLst>
              <a:ext uri="{FF2B5EF4-FFF2-40B4-BE49-F238E27FC236}">
                <a16:creationId xmlns="" xmlns:a16="http://schemas.microsoft.com/office/drawing/2014/main" id="{A5BE861A-2D89-0FC3-5F20-9A92A067D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>
            <a:extLst>
              <a:ext uri="{FF2B5EF4-FFF2-40B4-BE49-F238E27FC236}">
                <a16:creationId xmlns="" xmlns:a16="http://schemas.microsoft.com/office/drawing/2014/main" id="{62745C06-9168-DF3C-1DB1-54238A3909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16E0C8-F1BE-44CB-88D3-99BA141CA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40861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E83284F-6DA4-2DB5-2C8C-FD92AF1228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="" xmlns:a16="http://schemas.microsoft.com/office/drawing/2014/main" id="{DDA76571-02F6-ACF2-2E19-262C82224E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>
            <a:extLst>
              <a:ext uri="{FF2B5EF4-FFF2-40B4-BE49-F238E27FC236}">
                <a16:creationId xmlns="" xmlns:a16="http://schemas.microsoft.com/office/drawing/2014/main" id="{1115627D-6F96-FE3B-C2E9-C7D58901F9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0209EA-ADA1-4A1E-91A1-D6551A9545BB}" type="datetimeFigureOut">
              <a:rPr lang="ru-RU" smtClean="0"/>
              <a:t>10.03.2024</a:t>
            </a:fld>
            <a:endParaRPr lang="ru-RU"/>
          </a:p>
        </p:txBody>
      </p:sp>
      <p:sp>
        <p:nvSpPr>
          <p:cNvPr id="5" name="Нижний колонтитул 4">
            <a:extLst>
              <a:ext uri="{FF2B5EF4-FFF2-40B4-BE49-F238E27FC236}">
                <a16:creationId xmlns="" xmlns:a16="http://schemas.microsoft.com/office/drawing/2014/main" id="{F7253C74-FF1E-045A-FD68-3A42D91606C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>
            <a:extLst>
              <a:ext uri="{FF2B5EF4-FFF2-40B4-BE49-F238E27FC236}">
                <a16:creationId xmlns="" xmlns:a16="http://schemas.microsoft.com/office/drawing/2014/main" id="{B1395AED-AFE8-80E8-BE80-8D354ECB94A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16E0C8-F1BE-44CB-88D3-99BA141CABA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1594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1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Layout" Target="../diagrams/layout1.xml"/><Relationship Id="rId11" Type="http://schemas.openxmlformats.org/officeDocument/2006/relationships/image" Target="../media/image5.jpeg"/><Relationship Id="rId5" Type="http://schemas.openxmlformats.org/officeDocument/2006/relationships/diagramData" Target="../diagrams/data1.xml"/><Relationship Id="rId10" Type="http://schemas.openxmlformats.org/officeDocument/2006/relationships/image" Target="../media/image4.jpeg"/><Relationship Id="rId4" Type="http://schemas.openxmlformats.org/officeDocument/2006/relationships/image" Target="../media/image2.png"/><Relationship Id="rId9" Type="http://schemas.microsoft.com/office/2007/relationships/diagramDrawing" Target="../diagrams/drawing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lumMod val="9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016A336-B58D-58CE-2C1D-89B807B4E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03264" y="1774156"/>
            <a:ext cx="6063316" cy="330968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190EF09-E820-4F9A-B67B-D7FB5FE6D4A5}"/>
              </a:ext>
            </a:extLst>
          </p:cNvPr>
          <p:cNvSpPr txBox="1"/>
          <p:nvPr/>
        </p:nvSpPr>
        <p:spPr>
          <a:xfrm>
            <a:off x="3683239" y="152133"/>
            <a:ext cx="850876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ГБУ ДО ЦД(Ю)ТТ «Старт+»</a:t>
            </a:r>
            <a:br>
              <a:rPr lang="ru-RU" sz="1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ru-RU" sz="1400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Невского района Санкт-Петербурга</a:t>
            </a:r>
            <a:endParaRPr lang="ru-RU" sz="1000" dirty="0">
              <a:latin typeface="Century Gothic" panose="020B0502020202020204" pitchFamily="34" charset="0"/>
            </a:endParaRPr>
          </a:p>
          <a:p>
            <a:endParaRPr lang="ru-RU" sz="2000" dirty="0" smtClean="0">
              <a:solidFill>
                <a:srgbClr val="2B2B2B"/>
              </a:solidFill>
              <a:latin typeface="Century Gothic" panose="020B0502020202020204" pitchFamily="34" charset="0"/>
            </a:endParaRPr>
          </a:p>
          <a:p>
            <a:endParaRPr lang="ru-RU" sz="2000" dirty="0">
              <a:solidFill>
                <a:srgbClr val="2B2B2B"/>
              </a:solidFill>
              <a:latin typeface="Century Gothic" panose="020B0502020202020204" pitchFamily="34" charset="0"/>
            </a:endParaRPr>
          </a:p>
          <a:p>
            <a:pPr algn="ctr"/>
            <a:endParaRPr lang="ru-RU" sz="3400" b="1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endParaRPr lang="ru-RU" sz="3400" b="1" dirty="0" smtClean="0">
              <a:latin typeface="Century Gothic" panose="020B0502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34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ЛЕТНЯЯ ТЕМАТИЧЕСКАЯ СМЕНА </a:t>
            </a:r>
          </a:p>
          <a:p>
            <a:pPr algn="ctr"/>
            <a:r>
              <a:rPr lang="ru-RU" sz="3400" b="1" dirty="0" smtClean="0">
                <a:latin typeface="Century Gothic" panose="020B0502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«ЭПИЦЕНТР ПРИТЯЖЕНИЯ»</a:t>
            </a:r>
            <a:endParaRPr lang="ru-RU" sz="2600" b="1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r"/>
            <a:endParaRPr lang="ru-RU" dirty="0">
              <a:solidFill>
                <a:srgbClr val="2B2B2B"/>
              </a:solidFill>
              <a:latin typeface="Century Gothic" panose="020B0502020202020204" pitchFamily="34" charset="0"/>
            </a:endParaRPr>
          </a:p>
          <a:p>
            <a:pPr algn="r"/>
            <a:endParaRPr lang="ru-RU" dirty="0" smtClean="0">
              <a:solidFill>
                <a:srgbClr val="2B2B2B"/>
              </a:solidFill>
              <a:latin typeface="Century Gothic" panose="020B0502020202020204" pitchFamily="34" charset="0"/>
            </a:endParaRPr>
          </a:p>
          <a:p>
            <a:pPr algn="r"/>
            <a:endParaRPr lang="ru-RU" dirty="0" smtClean="0">
              <a:solidFill>
                <a:srgbClr val="2B2B2B"/>
              </a:solidFill>
              <a:latin typeface="Century Gothic" panose="020B0502020202020204" pitchFamily="34" charset="0"/>
            </a:endParaRPr>
          </a:p>
          <a:p>
            <a:pPr algn="r"/>
            <a:r>
              <a:rPr lang="ru-RU" dirty="0" err="1" smtClean="0">
                <a:solidFill>
                  <a:srgbClr val="2B2B2B"/>
                </a:solidFill>
                <a:latin typeface="Century Gothic" panose="020B0502020202020204" pitchFamily="34" charset="0"/>
              </a:rPr>
              <a:t>Лямина</a:t>
            </a:r>
            <a:r>
              <a:rPr lang="ru-RU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 А.В., </a:t>
            </a:r>
          </a:p>
          <a:p>
            <a:pPr algn="r"/>
            <a:r>
              <a:rPr lang="ru-RU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педагог-организатор ГБУ ДО ЦД(Ю)ТТ «Старт+» </a:t>
            </a:r>
          </a:p>
          <a:p>
            <a:pPr algn="r"/>
            <a:r>
              <a:rPr lang="ru-RU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Невского района Санкт-Петербурга</a:t>
            </a:r>
          </a:p>
          <a:p>
            <a:pPr algn="r"/>
            <a:r>
              <a:rPr lang="ru-RU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Зыкова </a:t>
            </a:r>
            <a:r>
              <a:rPr lang="ru-RU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Л.А., </a:t>
            </a:r>
          </a:p>
          <a:p>
            <a:pPr algn="r"/>
            <a:r>
              <a:rPr lang="ru-RU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методист</a:t>
            </a:r>
          </a:p>
          <a:p>
            <a:pPr algn="r"/>
            <a:r>
              <a:rPr lang="ru-RU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ГБУ ДО ЦД(Ю)ТТ «Старт+» </a:t>
            </a:r>
          </a:p>
          <a:p>
            <a:pPr algn="r"/>
            <a:r>
              <a:rPr lang="ru-RU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Невского района Санкт-Петербурга</a:t>
            </a:r>
            <a:endParaRPr lang="ru-RU" dirty="0">
              <a:solidFill>
                <a:srgbClr val="2B2B2B"/>
              </a:solidFill>
              <a:latin typeface="Century Gothic" panose="020B0502020202020204" pitchFamily="34" charset="0"/>
            </a:endParaRPr>
          </a:p>
          <a:p>
            <a:endParaRPr lang="ru-RU" sz="12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endParaRPr lang="ru-RU" sz="12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ru-RU" sz="1200" dirty="0" smtClean="0">
                <a:latin typeface="Century Gothic" panose="020B0502020202020204" pitchFamily="34" charset="0"/>
                <a:cs typeface="Times New Roman" panose="02020603050405020304" pitchFamily="18" charset="0"/>
              </a:rPr>
              <a:t>202</a:t>
            </a:r>
            <a:r>
              <a:rPr lang="ru-RU" sz="1200" dirty="0">
                <a:latin typeface="Century Gothic" panose="020B0502020202020204" pitchFamily="34" charset="0"/>
                <a:cs typeface="Times New Roman" panose="02020603050405020304" pitchFamily="18" charset="0"/>
              </a:rPr>
              <a:t>4</a:t>
            </a:r>
            <a:endParaRPr lang="ru-RU" sz="1200" dirty="0" smtClean="0">
              <a:latin typeface="Century Gothic" panose="020B050202020202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4C70BDCB-6E2F-8153-DC28-0D05862D9C9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366" y="2762249"/>
            <a:ext cx="1410056" cy="1333502"/>
          </a:xfrm>
          <a:prstGeom prst="rect">
            <a:avLst/>
          </a:prstGeom>
        </p:spPr>
      </p:pic>
      <p:pic>
        <p:nvPicPr>
          <p:cNvPr id="8" name="Picture 2" descr="https://res.cloudinary.com/dcbyeo70x/image/upload/w96rllgrqxlaorl9cqj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3366" y="397341"/>
            <a:ext cx="1321655" cy="881103"/>
          </a:xfrm>
          <a:prstGeom prst="round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8727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016A336-B58D-58CE-2C1D-89B807B4E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03264" y="1774156"/>
            <a:ext cx="6063316" cy="330968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190EF09-E820-4F9A-B67B-D7FB5FE6D4A5}"/>
              </a:ext>
            </a:extLst>
          </p:cNvPr>
          <p:cNvSpPr txBox="1"/>
          <p:nvPr/>
        </p:nvSpPr>
        <p:spPr>
          <a:xfrm>
            <a:off x="3798277" y="399268"/>
            <a:ext cx="8159261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Стратегическая задача «Эпицентра притяжения» -  </a:t>
            </a:r>
            <a:endParaRPr lang="ru-RU" sz="2000" b="1" dirty="0" smtClean="0">
              <a:solidFill>
                <a:srgbClr val="2B2B2B"/>
              </a:solidFill>
              <a:latin typeface="Century Gothic" panose="020B0502020202020204" pitchFamily="34" charset="0"/>
            </a:endParaRPr>
          </a:p>
          <a:p>
            <a:r>
              <a:rPr lang="ru-RU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привлечение в </a:t>
            </a:r>
            <a:r>
              <a:rPr lang="ru-RU" dirty="0" smtClean="0">
                <a:latin typeface="Century Gothic" panose="020B0502020202020204" pitchFamily="34" charset="0"/>
              </a:rPr>
              <a:t>деятельность </a:t>
            </a:r>
            <a:r>
              <a:rPr lang="ru-RU" dirty="0">
                <a:latin typeface="Century Gothic" panose="020B0502020202020204" pitchFamily="34" charset="0"/>
              </a:rPr>
              <a:t>школьных медиа новых участников – детей и подростков образовательных учреждений Невского района Санкт-Петербурга</a:t>
            </a:r>
            <a:endParaRPr lang="ru-RU" dirty="0" smtClean="0">
              <a:solidFill>
                <a:srgbClr val="2B2B2B"/>
              </a:solidFill>
              <a:latin typeface="Century Gothic" panose="020B0502020202020204" pitchFamily="34" charset="0"/>
            </a:endParaRPr>
          </a:p>
          <a:p>
            <a:pPr algn="just"/>
            <a:endParaRPr lang="ru-RU" sz="2800" b="1" dirty="0">
              <a:solidFill>
                <a:srgbClr val="2B2B2B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2800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 </a:t>
            </a:r>
            <a:r>
              <a:rPr lang="ru-RU" sz="2800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 </a:t>
            </a:r>
            <a:endParaRPr lang="ru-RU" sz="2400" dirty="0">
              <a:solidFill>
                <a:srgbClr val="2B2B2B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4C70BDCB-6E2F-8153-DC28-0D05862D9C9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366" y="2762249"/>
            <a:ext cx="1410056" cy="1333502"/>
          </a:xfrm>
          <a:prstGeom prst="rect">
            <a:avLst/>
          </a:prstGeom>
        </p:spPr>
      </p:pic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884673061"/>
              </p:ext>
            </p:extLst>
          </p:nvPr>
        </p:nvGraphicFramePr>
        <p:xfrm>
          <a:off x="3537959" y="1469877"/>
          <a:ext cx="4469450" cy="49907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  <p:pic>
        <p:nvPicPr>
          <p:cNvPr id="4" name="Рисунок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815" y="1445708"/>
            <a:ext cx="4030766" cy="2682979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86815" y="4194927"/>
            <a:ext cx="4030766" cy="22657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62461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016A336-B58D-58CE-2C1D-89B807B4E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03264" y="1774156"/>
            <a:ext cx="6063316" cy="330968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190EF09-E820-4F9A-B67B-D7FB5FE6D4A5}"/>
              </a:ext>
            </a:extLst>
          </p:cNvPr>
          <p:cNvSpPr txBox="1"/>
          <p:nvPr/>
        </p:nvSpPr>
        <p:spPr>
          <a:xfrm>
            <a:off x="3798277" y="399268"/>
            <a:ext cx="8159261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Цель и задачи программы</a:t>
            </a:r>
            <a:endParaRPr lang="ru-RU" sz="2400" dirty="0" smtClean="0">
              <a:solidFill>
                <a:srgbClr val="2B2B2B"/>
              </a:solidFill>
              <a:latin typeface="Century Gothic" panose="020B0502020202020204" pitchFamily="34" charset="0"/>
            </a:endParaRPr>
          </a:p>
          <a:p>
            <a:pPr algn="just"/>
            <a:endParaRPr lang="ru-RU" sz="2800" b="1" dirty="0">
              <a:solidFill>
                <a:srgbClr val="2B2B2B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2000" b="1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Цель</a:t>
            </a:r>
            <a:r>
              <a:rPr lang="ru-RU" sz="2000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 – </a:t>
            </a:r>
            <a:r>
              <a:rPr lang="ru-RU" sz="2000" dirty="0" smtClean="0">
                <a:latin typeface="Century Gothic" panose="020B0502020202020204" pitchFamily="34" charset="0"/>
              </a:rPr>
              <a:t>создание </a:t>
            </a:r>
            <a:r>
              <a:rPr lang="ru-RU" sz="2000" dirty="0">
                <a:latin typeface="Century Gothic" panose="020B0502020202020204" pitchFamily="34" charset="0"/>
              </a:rPr>
              <a:t>благоприятных условий для полноценного отдыха и </a:t>
            </a:r>
            <a:r>
              <a:rPr lang="ru-RU" sz="2000" dirty="0" smtClean="0">
                <a:latin typeface="Century Gothic" panose="020B0502020202020204" pitchFamily="34" charset="0"/>
              </a:rPr>
              <a:t>оздоровления </a:t>
            </a:r>
            <a:r>
              <a:rPr lang="ru-RU" sz="2000" dirty="0">
                <a:latin typeface="Century Gothic" panose="020B0502020202020204" pitchFamily="34" charset="0"/>
              </a:rPr>
              <a:t>детей, развития творческого потенциала и формирования устойчивого интереса к медиа </a:t>
            </a:r>
            <a:r>
              <a:rPr lang="ru-RU" sz="2000" dirty="0" smtClean="0">
                <a:latin typeface="Century Gothic" panose="020B0502020202020204" pitchFamily="34" charset="0"/>
              </a:rPr>
              <a:t>индустрии</a:t>
            </a:r>
          </a:p>
          <a:p>
            <a:pPr algn="just"/>
            <a:endParaRPr lang="ru-RU" sz="2000" dirty="0" smtClean="0">
              <a:latin typeface="Century Gothic" panose="020B0502020202020204" pitchFamily="34" charset="0"/>
            </a:endParaRPr>
          </a:p>
          <a:p>
            <a:pPr algn="just"/>
            <a:r>
              <a:rPr lang="ru-RU" sz="2000" b="1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Задачи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2B2B2B"/>
                </a:solidFill>
                <a:latin typeface="Century Gothic" panose="020B0502020202020204" pitchFamily="34" charset="0"/>
              </a:rPr>
              <a:t>Познакомить с особенностями профессиональной сферы СМИ;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2B2B2B"/>
                </a:solidFill>
                <a:latin typeface="Century Gothic" panose="020B0502020202020204" pitchFamily="34" charset="0"/>
              </a:rPr>
              <a:t>Сформировать практические умения </a:t>
            </a:r>
            <a:r>
              <a:rPr lang="ru-RU" sz="2000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и </a:t>
            </a:r>
            <a:r>
              <a:rPr lang="ru-RU" sz="2000" dirty="0">
                <a:solidFill>
                  <a:srgbClr val="2B2B2B"/>
                </a:solidFill>
                <a:latin typeface="Century Gothic" panose="020B0502020202020204" pitchFamily="34" charset="0"/>
              </a:rPr>
              <a:t>навыки в области журналистики, фотографии, звукорежиссуры </a:t>
            </a:r>
            <a:r>
              <a:rPr lang="ru-RU" sz="2000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/>
            </a:r>
            <a:br>
              <a:rPr lang="ru-RU" sz="2000" dirty="0" smtClean="0">
                <a:solidFill>
                  <a:srgbClr val="2B2B2B"/>
                </a:solidFill>
                <a:latin typeface="Century Gothic" panose="020B0502020202020204" pitchFamily="34" charset="0"/>
              </a:rPr>
            </a:br>
            <a:r>
              <a:rPr lang="ru-RU" sz="2000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и </a:t>
            </a:r>
            <a:r>
              <a:rPr lang="ru-RU" sz="2000" dirty="0">
                <a:solidFill>
                  <a:srgbClr val="2B2B2B"/>
                </a:solidFill>
                <a:latin typeface="Century Gothic" panose="020B0502020202020204" pitchFamily="34" charset="0"/>
              </a:rPr>
              <a:t>видеопроизводства;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2B2B2B"/>
                </a:solidFill>
                <a:latin typeface="Century Gothic" panose="020B0502020202020204" pitchFamily="34" charset="0"/>
              </a:rPr>
              <a:t>Сформировать навыки совместной деятельности </a:t>
            </a:r>
            <a:r>
              <a:rPr lang="ru-RU" sz="2000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/>
            </a:r>
            <a:br>
              <a:rPr lang="ru-RU" sz="2000" dirty="0" smtClean="0">
                <a:solidFill>
                  <a:srgbClr val="2B2B2B"/>
                </a:solidFill>
                <a:latin typeface="Century Gothic" panose="020B0502020202020204" pitchFamily="34" charset="0"/>
              </a:rPr>
            </a:br>
            <a:r>
              <a:rPr lang="ru-RU" sz="2000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и </a:t>
            </a:r>
            <a:r>
              <a:rPr lang="ru-RU" sz="2000" dirty="0">
                <a:solidFill>
                  <a:srgbClr val="2B2B2B"/>
                </a:solidFill>
                <a:latin typeface="Century Gothic" panose="020B0502020202020204" pitchFamily="34" charset="0"/>
              </a:rPr>
              <a:t>диалогового общения;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>
                <a:solidFill>
                  <a:srgbClr val="2B2B2B"/>
                </a:solidFill>
                <a:latin typeface="Century Gothic" panose="020B0502020202020204" pitchFamily="34" charset="0"/>
              </a:rPr>
              <a:t>Подготовить к осознанному выбору сферы профессиональной деятельности</a:t>
            </a:r>
          </a:p>
          <a:p>
            <a:pPr algn="just"/>
            <a:endParaRPr lang="ru-RU" sz="2400" dirty="0">
              <a:solidFill>
                <a:srgbClr val="2B2B2B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4C70BDCB-6E2F-8153-DC28-0D05862D9C9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366" y="2762249"/>
            <a:ext cx="1410056" cy="1333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37045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016A336-B58D-58CE-2C1D-89B807B4E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03264" y="1774156"/>
            <a:ext cx="6063316" cy="330968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190EF09-E820-4F9A-B67B-D7FB5FE6D4A5}"/>
              </a:ext>
            </a:extLst>
          </p:cNvPr>
          <p:cNvSpPr txBox="1"/>
          <p:nvPr/>
        </p:nvSpPr>
        <p:spPr>
          <a:xfrm>
            <a:off x="3798277" y="399268"/>
            <a:ext cx="8159261" cy="64325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Коротко о главном</a:t>
            </a:r>
          </a:p>
          <a:p>
            <a:pPr algn="ctr"/>
            <a:endParaRPr lang="ru-RU" sz="2800" b="1" dirty="0">
              <a:solidFill>
                <a:srgbClr val="2B2B2B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2000" b="1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Когда</a:t>
            </a:r>
            <a:endParaRPr lang="ru-RU" sz="2000" dirty="0">
              <a:solidFill>
                <a:srgbClr val="2B2B2B"/>
              </a:solidFill>
              <a:latin typeface="Century Gothic" panose="020B0502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latin typeface="Century Gothic" panose="020B0502020202020204" pitchFamily="34" charset="0"/>
              </a:rPr>
              <a:t>с 27.05.2024 по 25.06.2024</a:t>
            </a:r>
            <a:endParaRPr lang="ru-RU" sz="2000" dirty="0" smtClean="0">
              <a:latin typeface="Century Gothic" panose="020B0502020202020204" pitchFamily="34" charset="0"/>
            </a:endParaRPr>
          </a:p>
          <a:p>
            <a:pPr algn="just"/>
            <a:endParaRPr lang="ru-RU" sz="2000" dirty="0" smtClean="0">
              <a:latin typeface="Century Gothic" panose="020B0502020202020204" pitchFamily="34" charset="0"/>
            </a:endParaRPr>
          </a:p>
          <a:p>
            <a:pPr algn="just"/>
            <a:r>
              <a:rPr lang="ru-RU" sz="2000" b="1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Где 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ул. Ивановская, 11 (ГБУ ДО ЦД(Ю)ТТ «Старт+» Невского района Санкт-Петербурга</a:t>
            </a:r>
          </a:p>
          <a:p>
            <a:pPr algn="just"/>
            <a:endParaRPr lang="ru-RU" sz="2000" dirty="0" smtClean="0">
              <a:solidFill>
                <a:srgbClr val="2B2B2B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2000" b="1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Для кого</a:t>
            </a:r>
            <a:endParaRPr lang="ru-RU" sz="2000" b="1" dirty="0">
              <a:solidFill>
                <a:srgbClr val="2B2B2B"/>
              </a:solidFill>
              <a:latin typeface="Century Gothic" panose="020B0502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Учащиеся образовательных учреждений Невского района Санкт-Петербурга</a:t>
            </a:r>
          </a:p>
          <a:p>
            <a:pPr algn="just"/>
            <a:endParaRPr lang="ru-RU" sz="2000" dirty="0">
              <a:solidFill>
                <a:srgbClr val="2B2B2B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2000" b="1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Возраст</a:t>
            </a:r>
            <a:endParaRPr lang="ru-RU" sz="2000" b="1" dirty="0">
              <a:solidFill>
                <a:srgbClr val="2B2B2B"/>
              </a:solidFill>
              <a:latin typeface="Century Gothic" panose="020B0502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От 7 до 18 лет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endParaRPr lang="ru-RU" sz="2000" dirty="0" smtClean="0">
              <a:solidFill>
                <a:srgbClr val="2B2B2B"/>
              </a:solidFill>
              <a:latin typeface="Century Gothic" panose="020B0502020202020204" pitchFamily="34" charset="0"/>
            </a:endParaRPr>
          </a:p>
          <a:p>
            <a:pPr algn="just"/>
            <a:r>
              <a:rPr lang="ru-RU" sz="2000" b="1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Программа мероприятий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Образовательные интенсивы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Научно-познавательные игры</a:t>
            </a: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Кинопоказы </a:t>
            </a:r>
            <a:endParaRPr lang="ru-RU" sz="2000" dirty="0">
              <a:solidFill>
                <a:srgbClr val="2B2B2B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4C70BDCB-6E2F-8153-DC28-0D05862D9C9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366" y="2762249"/>
            <a:ext cx="1410056" cy="13335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76871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016A336-B58D-58CE-2C1D-89B807B4E3D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-1003264" y="1774156"/>
            <a:ext cx="6063316" cy="3309689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="" xmlns:a16="http://schemas.microsoft.com/office/drawing/2014/main" id="{D190EF09-E820-4F9A-B67B-D7FB5FE6D4A5}"/>
              </a:ext>
            </a:extLst>
          </p:cNvPr>
          <p:cNvSpPr txBox="1"/>
          <p:nvPr/>
        </p:nvSpPr>
        <p:spPr>
          <a:xfrm>
            <a:off x="3798277" y="399268"/>
            <a:ext cx="8159261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Планируемые </a:t>
            </a:r>
            <a:r>
              <a:rPr lang="ru-RU" sz="2400" b="1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р</a:t>
            </a:r>
            <a:r>
              <a:rPr lang="ru-RU" sz="2400" b="1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езультаты</a:t>
            </a:r>
          </a:p>
          <a:p>
            <a:pPr algn="ctr"/>
            <a:endParaRPr lang="ru-RU" sz="2400" b="1" dirty="0" smtClean="0">
              <a:solidFill>
                <a:srgbClr val="2B2B2B"/>
              </a:solidFill>
              <a:latin typeface="Century Gothic" panose="020B0502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Учащиеся</a:t>
            </a:r>
            <a:r>
              <a:rPr lang="ru-RU" sz="2000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 приобретут </a:t>
            </a:r>
            <a:r>
              <a:rPr lang="ru-RU" sz="2000" dirty="0">
                <a:solidFill>
                  <a:srgbClr val="2B2B2B"/>
                </a:solidFill>
                <a:latin typeface="Century Gothic" panose="020B0502020202020204" pitchFamily="34" charset="0"/>
              </a:rPr>
              <a:t>базовые умения и навыки в области </a:t>
            </a:r>
            <a:r>
              <a:rPr lang="ru-RU" sz="2000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медиа индустрии, разовьют </a:t>
            </a:r>
            <a:r>
              <a:rPr lang="ru-RU" sz="2000" dirty="0">
                <a:solidFill>
                  <a:srgbClr val="2B2B2B"/>
                </a:solidFill>
                <a:latin typeface="Century Gothic" panose="020B0502020202020204" pitchFamily="34" charset="0"/>
              </a:rPr>
              <a:t>коммуникационную </a:t>
            </a:r>
            <a:r>
              <a:rPr lang="ru-RU" sz="2000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культуру, подготовятся </a:t>
            </a:r>
            <a:r>
              <a:rPr lang="ru-RU" sz="2000" dirty="0">
                <a:solidFill>
                  <a:srgbClr val="2B2B2B"/>
                </a:solidFill>
                <a:latin typeface="Century Gothic" panose="020B0502020202020204" pitchFamily="34" charset="0"/>
              </a:rPr>
              <a:t>к осознанному выбору сферы профессиональной </a:t>
            </a:r>
            <a:r>
              <a:rPr lang="ru-RU" sz="2000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деятельности</a:t>
            </a:r>
          </a:p>
          <a:p>
            <a:pPr algn="just"/>
            <a:endParaRPr lang="ru-RU" sz="2000" dirty="0">
              <a:solidFill>
                <a:srgbClr val="2B2B2B"/>
              </a:solidFill>
              <a:latin typeface="Century Gothic" panose="020B0502020202020204" pitchFamily="34" charset="0"/>
            </a:endParaRPr>
          </a:p>
          <a:p>
            <a:pPr marL="342900" indent="-342900" algn="just">
              <a:buFont typeface="Wingdings" panose="05000000000000000000" pitchFamily="2" charset="2"/>
              <a:buChar char="ü"/>
            </a:pPr>
            <a:r>
              <a:rPr lang="ru-RU" sz="2000" b="1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Педагоги:</a:t>
            </a:r>
            <a:r>
              <a:rPr lang="ru-RU" sz="2000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 получат </a:t>
            </a:r>
            <a:r>
              <a:rPr lang="ru-RU" sz="2000" dirty="0">
                <a:solidFill>
                  <a:srgbClr val="2B2B2B"/>
                </a:solidFill>
                <a:latin typeface="Century Gothic" panose="020B0502020202020204" pitchFamily="34" charset="0"/>
              </a:rPr>
              <a:t>новый опыт интерактивных методов педагогической </a:t>
            </a:r>
            <a:r>
              <a:rPr lang="ru-RU" sz="2000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работы, повысят </a:t>
            </a:r>
            <a:r>
              <a:rPr lang="ru-RU" sz="2000" dirty="0">
                <a:solidFill>
                  <a:srgbClr val="2B2B2B"/>
                </a:solidFill>
                <a:latin typeface="Century Gothic" panose="020B0502020202020204" pitchFamily="34" charset="0"/>
              </a:rPr>
              <a:t>свой методический </a:t>
            </a:r>
            <a:r>
              <a:rPr lang="ru-RU" sz="2000" dirty="0" smtClean="0">
                <a:solidFill>
                  <a:srgbClr val="2B2B2B"/>
                </a:solidFill>
                <a:latin typeface="Century Gothic" panose="020B0502020202020204" pitchFamily="34" charset="0"/>
              </a:rPr>
              <a:t>уровень, получат </a:t>
            </a:r>
            <a:r>
              <a:rPr lang="ru-RU" sz="2000" dirty="0">
                <a:solidFill>
                  <a:srgbClr val="2B2B2B"/>
                </a:solidFill>
                <a:latin typeface="Century Gothic" panose="020B0502020202020204" pitchFamily="34" charset="0"/>
              </a:rPr>
              <a:t>опыт помощи ребёнку в понимании себя, веры в свои силы и в создании ситуации успеха</a:t>
            </a:r>
          </a:p>
          <a:p>
            <a:pPr algn="ctr"/>
            <a:endParaRPr lang="ru-RU" sz="2400" dirty="0">
              <a:solidFill>
                <a:srgbClr val="2B2B2B"/>
              </a:solidFill>
              <a:latin typeface="Century Gothic" panose="020B0502020202020204" pitchFamily="34" charset="0"/>
            </a:endParaRPr>
          </a:p>
          <a:p>
            <a:pPr algn="ctr"/>
            <a:endParaRPr lang="ru-RU" sz="2400" dirty="0">
              <a:solidFill>
                <a:srgbClr val="2B2B2B"/>
              </a:solidFill>
              <a:latin typeface="Century Gothic" panose="020B0502020202020204" pitchFamily="34" charset="0"/>
            </a:endParaRPr>
          </a:p>
        </p:txBody>
      </p:sp>
      <p:pic>
        <p:nvPicPr>
          <p:cNvPr id="7" name="Рисунок 6">
            <a:extLst>
              <a:ext uri="{FF2B5EF4-FFF2-40B4-BE49-F238E27FC236}">
                <a16:creationId xmlns="" xmlns:a16="http://schemas.microsoft.com/office/drawing/2014/main" id="{4C70BDCB-6E2F-8153-DC28-0D05862D9C95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23366" y="2762249"/>
            <a:ext cx="1410056" cy="1333502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79746" y="4095569"/>
            <a:ext cx="3592081" cy="2694061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29346" y="4095570"/>
            <a:ext cx="4115034" cy="2694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91100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1486</TotalTime>
  <Words>204</Words>
  <Application>Microsoft Office PowerPoint</Application>
  <PresentationFormat>Широкоэкранный</PresentationFormat>
  <Paragraphs>64</Paragraphs>
  <Slides>5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2" baseType="lpstr">
      <vt:lpstr>Arial</vt:lpstr>
      <vt:lpstr>Calibri</vt:lpstr>
      <vt:lpstr>Calibri Light</vt:lpstr>
      <vt:lpstr>Century Gothic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Anastasya</dc:creator>
  <cp:lastModifiedBy>Зыкова Любовь</cp:lastModifiedBy>
  <cp:revision>73</cp:revision>
  <cp:lastPrinted>2023-08-30T08:20:14Z</cp:lastPrinted>
  <dcterms:created xsi:type="dcterms:W3CDTF">2022-11-19T08:05:39Z</dcterms:created>
  <dcterms:modified xsi:type="dcterms:W3CDTF">2024-03-10T20:48:04Z</dcterms:modified>
</cp:coreProperties>
</file>